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0"/>
    <p:restoredTop sz="94293"/>
  </p:normalViewPr>
  <p:slideViewPr>
    <p:cSldViewPr snapToGrid="0" snapToObjects="1">
      <p:cViewPr varScale="1">
        <p:scale>
          <a:sx n="132" d="100"/>
          <a:sy n="132" d="100"/>
        </p:scale>
        <p:origin x="184" y="1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2AEDAC9-EAE0-4B4A-8DC7-E6CB85699972}"/>
    <pc:docChg chg="undo custSel addSld delSld modSld sldOrd modMainMaster">
      <pc:chgData name="Niloofar Hosseini" userId="eb3e3110-2622-43cd-88f0-a4c46bd91734" providerId="ADAL" clId="{22AEDAC9-EAE0-4B4A-8DC7-E6CB85699972}" dt="2024-06-17T09:52:20.274" v="546" actId="255"/>
      <pc:docMkLst>
        <pc:docMk/>
      </pc:docMkLst>
      <pc:sldChg chg="addSp modSp del setBg">
        <pc:chgData name="Niloofar Hosseini" userId="eb3e3110-2622-43cd-88f0-a4c46bd91734" providerId="ADAL" clId="{22AEDAC9-EAE0-4B4A-8DC7-E6CB85699972}" dt="2024-06-17T09:46:15.793" v="4" actId="2696"/>
        <pc:sldMkLst>
          <pc:docMk/>
          <pc:sldMk cId="2670967429" sldId="258"/>
        </pc:sldMkLst>
        <pc:spChg chg="add mod">
          <ac:chgData name="Niloofar Hosseini" userId="eb3e3110-2622-43cd-88f0-a4c46bd91734" providerId="ADAL" clId="{22AEDAC9-EAE0-4B4A-8DC7-E6CB85699972}" dt="2024-06-17T09:46:15.378" v="3" actId="33987"/>
          <ac:spMkLst>
            <pc:docMk/>
            <pc:sldMk cId="2670967429" sldId="258"/>
            <ac:spMk id="2" creationId="{50A9F737-80A5-1548-FEFD-8DA0395FF78B}"/>
          </ac:spMkLst>
        </pc:spChg>
      </pc:sldChg>
      <pc:sldChg chg="del">
        <pc:chgData name="Niloofar Hosseini" userId="eb3e3110-2622-43cd-88f0-a4c46bd91734" providerId="ADAL" clId="{22AEDAC9-EAE0-4B4A-8DC7-E6CB85699972}" dt="2024-06-17T09:48:05.800" v="159" actId="2696"/>
        <pc:sldMkLst>
          <pc:docMk/>
          <pc:sldMk cId="3100588917" sldId="259"/>
        </pc:sldMkLst>
      </pc:sldChg>
      <pc:sldChg chg="del">
        <pc:chgData name="Niloofar Hosseini" userId="eb3e3110-2622-43cd-88f0-a4c46bd91734" providerId="ADAL" clId="{22AEDAC9-EAE0-4B4A-8DC7-E6CB85699972}" dt="2024-06-17T09:48:05.915" v="160" actId="2696"/>
        <pc:sldMkLst>
          <pc:docMk/>
          <pc:sldMk cId="3709976527" sldId="260"/>
        </pc:sldMkLst>
      </pc:sldChg>
      <pc:sldChg chg="del">
        <pc:chgData name="Niloofar Hosseini" userId="eb3e3110-2622-43cd-88f0-a4c46bd91734" providerId="ADAL" clId="{22AEDAC9-EAE0-4B4A-8DC7-E6CB85699972}" dt="2024-06-17T09:48:06.040" v="161" actId="2696"/>
        <pc:sldMkLst>
          <pc:docMk/>
          <pc:sldMk cId="3350479237" sldId="261"/>
        </pc:sldMkLst>
      </pc:sldChg>
      <pc:sldChg chg="del">
        <pc:chgData name="Niloofar Hosseini" userId="eb3e3110-2622-43cd-88f0-a4c46bd91734" providerId="ADAL" clId="{22AEDAC9-EAE0-4B4A-8DC7-E6CB85699972}" dt="2024-06-17T09:48:06.136" v="162" actId="2696"/>
        <pc:sldMkLst>
          <pc:docMk/>
          <pc:sldMk cId="3034822322" sldId="262"/>
        </pc:sldMkLst>
      </pc:sldChg>
      <pc:sldChg chg="del">
        <pc:chgData name="Niloofar Hosseini" userId="eb3e3110-2622-43cd-88f0-a4c46bd91734" providerId="ADAL" clId="{22AEDAC9-EAE0-4B4A-8DC7-E6CB85699972}" dt="2024-06-17T09:48:06.249" v="163" actId="2696"/>
        <pc:sldMkLst>
          <pc:docMk/>
          <pc:sldMk cId="2998227172" sldId="263"/>
        </pc:sldMkLst>
      </pc:sldChg>
      <pc:sldChg chg="modSp mod">
        <pc:chgData name="Niloofar Hosseini" userId="eb3e3110-2622-43cd-88f0-a4c46bd91734" providerId="ADAL" clId="{22AEDAC9-EAE0-4B4A-8DC7-E6CB85699972}" dt="2024-06-17T09:47:59.622" v="158" actId="20577"/>
        <pc:sldMkLst>
          <pc:docMk/>
          <pc:sldMk cId="1720705613" sldId="265"/>
        </pc:sldMkLst>
        <pc:spChg chg="mod">
          <ac:chgData name="Niloofar Hosseini" userId="eb3e3110-2622-43cd-88f0-a4c46bd91734" providerId="ADAL" clId="{22AEDAC9-EAE0-4B4A-8DC7-E6CB85699972}" dt="2024-06-17T09:47:59.622" v="158" actId="20577"/>
          <ac:spMkLst>
            <pc:docMk/>
            <pc:sldMk cId="1720705613" sldId="265"/>
            <ac:spMk id="4" creationId="{69CE86DF-634D-6841-A9FA-B436AAE01630}"/>
          </ac:spMkLst>
        </pc:spChg>
      </pc:sldChg>
      <pc:sldChg chg="del">
        <pc:chgData name="Niloofar Hosseini" userId="eb3e3110-2622-43cd-88f0-a4c46bd91734" providerId="ADAL" clId="{22AEDAC9-EAE0-4B4A-8DC7-E6CB85699972}" dt="2024-06-17T09:48:06.367" v="164" actId="2696"/>
        <pc:sldMkLst>
          <pc:docMk/>
          <pc:sldMk cId="871641784" sldId="266"/>
        </pc:sldMkLst>
      </pc:sldChg>
      <pc:sldChg chg="modSp add mod">
        <pc:chgData name="Niloofar Hosseini" userId="eb3e3110-2622-43cd-88f0-a4c46bd91734" providerId="ADAL" clId="{22AEDAC9-EAE0-4B4A-8DC7-E6CB85699972}" dt="2024-06-17T09:50:20.898" v="386" actId="403"/>
        <pc:sldMkLst>
          <pc:docMk/>
          <pc:sldMk cId="4085044640" sldId="266"/>
        </pc:sldMkLst>
        <pc:spChg chg="mod">
          <ac:chgData name="Niloofar Hosseini" userId="eb3e3110-2622-43cd-88f0-a4c46bd91734" providerId="ADAL" clId="{22AEDAC9-EAE0-4B4A-8DC7-E6CB85699972}" dt="2024-06-17T09:50:20.898" v="386" actId="403"/>
          <ac:spMkLst>
            <pc:docMk/>
            <pc:sldMk cId="4085044640" sldId="266"/>
            <ac:spMk id="4" creationId="{69CE86DF-634D-6841-A9FA-B436AAE01630}"/>
          </ac:spMkLst>
        </pc:spChg>
      </pc:sldChg>
      <pc:sldChg chg="del">
        <pc:chgData name="Niloofar Hosseini" userId="eb3e3110-2622-43cd-88f0-a4c46bd91734" providerId="ADAL" clId="{22AEDAC9-EAE0-4B4A-8DC7-E6CB85699972}" dt="2024-06-17T09:48:07.034" v="165" actId="2696"/>
        <pc:sldMkLst>
          <pc:docMk/>
          <pc:sldMk cId="2458867712" sldId="267"/>
        </pc:sldMkLst>
      </pc:sldChg>
      <pc:sldChg chg="modSp add mod ord">
        <pc:chgData name="Niloofar Hosseini" userId="eb3e3110-2622-43cd-88f0-a4c46bd91734" providerId="ADAL" clId="{22AEDAC9-EAE0-4B4A-8DC7-E6CB85699972}" dt="2024-06-17T09:50:41.534" v="394" actId="20577"/>
        <pc:sldMkLst>
          <pc:docMk/>
          <pc:sldMk cId="4286344074" sldId="267"/>
        </pc:sldMkLst>
        <pc:spChg chg="mod">
          <ac:chgData name="Niloofar Hosseini" userId="eb3e3110-2622-43cd-88f0-a4c46bd91734" providerId="ADAL" clId="{22AEDAC9-EAE0-4B4A-8DC7-E6CB85699972}" dt="2024-06-17T09:50:41.534" v="394" actId="20577"/>
          <ac:spMkLst>
            <pc:docMk/>
            <pc:sldMk cId="4286344074" sldId="267"/>
            <ac:spMk id="4" creationId="{69CE86DF-634D-6841-A9FA-B436AAE01630}"/>
          </ac:spMkLst>
        </pc:spChg>
      </pc:sldChg>
      <pc:sldChg chg="modSp add mod">
        <pc:chgData name="Niloofar Hosseini" userId="eb3e3110-2622-43cd-88f0-a4c46bd91734" providerId="ADAL" clId="{22AEDAC9-EAE0-4B4A-8DC7-E6CB85699972}" dt="2024-06-17T09:51:20.041" v="491" actId="403"/>
        <pc:sldMkLst>
          <pc:docMk/>
          <pc:sldMk cId="1264563689" sldId="268"/>
        </pc:sldMkLst>
        <pc:spChg chg="mod">
          <ac:chgData name="Niloofar Hosseini" userId="eb3e3110-2622-43cd-88f0-a4c46bd91734" providerId="ADAL" clId="{22AEDAC9-EAE0-4B4A-8DC7-E6CB85699972}" dt="2024-06-17T09:51:20.041" v="491" actId="403"/>
          <ac:spMkLst>
            <pc:docMk/>
            <pc:sldMk cId="1264563689" sldId="268"/>
            <ac:spMk id="4" creationId="{69CE86DF-634D-6841-A9FA-B436AAE01630}"/>
          </ac:spMkLst>
        </pc:spChg>
      </pc:sldChg>
      <pc:sldChg chg="del">
        <pc:chgData name="Niloofar Hosseini" userId="eb3e3110-2622-43cd-88f0-a4c46bd91734" providerId="ADAL" clId="{22AEDAC9-EAE0-4B4A-8DC7-E6CB85699972}" dt="2024-06-17T09:48:07.383" v="166" actId="2696"/>
        <pc:sldMkLst>
          <pc:docMk/>
          <pc:sldMk cId="1618207256" sldId="268"/>
        </pc:sldMkLst>
      </pc:sldChg>
      <pc:sldChg chg="modSp add mod ord">
        <pc:chgData name="Niloofar Hosseini" userId="eb3e3110-2622-43cd-88f0-a4c46bd91734" providerId="ADAL" clId="{22AEDAC9-EAE0-4B4A-8DC7-E6CB85699972}" dt="2024-06-17T09:52:20.274" v="546" actId="255"/>
        <pc:sldMkLst>
          <pc:docMk/>
          <pc:sldMk cId="4224847831" sldId="269"/>
        </pc:sldMkLst>
        <pc:spChg chg="mod">
          <ac:chgData name="Niloofar Hosseini" userId="eb3e3110-2622-43cd-88f0-a4c46bd91734" providerId="ADAL" clId="{22AEDAC9-EAE0-4B4A-8DC7-E6CB85699972}" dt="2024-06-17T09:52:20.274" v="546" actId="255"/>
          <ac:spMkLst>
            <pc:docMk/>
            <pc:sldMk cId="4224847831" sldId="269"/>
            <ac:spMk id="4" creationId="{69CE86DF-634D-6841-A9FA-B436AAE01630}"/>
          </ac:spMkLst>
        </pc:spChg>
      </pc:sldChg>
      <pc:sldMasterChg chg="setBg modSldLayout">
        <pc:chgData name="Niloofar Hosseini" userId="eb3e3110-2622-43cd-88f0-a4c46bd91734" providerId="ADAL" clId="{22AEDAC9-EAE0-4B4A-8DC7-E6CB85699972}" dt="2024-06-17T09:46:09.472" v="2"/>
        <pc:sldMasterMkLst>
          <pc:docMk/>
          <pc:sldMasterMk cId="150776299" sldId="2147483648"/>
        </pc:sldMasterMkLst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2739408751" sldId="2147483649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1788884098" sldId="2147483650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266549441" sldId="2147483651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3262417100" sldId="2147483652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3764726765" sldId="2147483653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2987326646" sldId="2147483654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3598964070" sldId="2147483655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424056869" sldId="2147483656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679192606" sldId="2147483657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3351197413" sldId="2147483658"/>
          </pc:sldLayoutMkLst>
        </pc:sldLayoutChg>
        <pc:sldLayoutChg chg="setBg">
          <pc:chgData name="Niloofar Hosseini" userId="eb3e3110-2622-43cd-88f0-a4c46bd91734" providerId="ADAL" clId="{22AEDAC9-EAE0-4B4A-8DC7-E6CB85699972}" dt="2024-06-17T09:46:09.472" v="2"/>
          <pc:sldLayoutMkLst>
            <pc:docMk/>
            <pc:sldMasterMk cId="150776299" sldId="2147483648"/>
            <pc:sldLayoutMk cId="353498035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7B5-9C7F-0A41-884B-659822D399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D8CDB9-A854-1F40-8F94-92C69995E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82620-2A0F-FE46-810F-BE66BFCDA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C93F5-4DC4-C241-ABD2-7A51EA442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911BF-0572-E846-8462-1F6F756DA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0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9B95E-904A-534A-9893-EE9DFA997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B7AC6F-47BD-064C-B27C-549930F0C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6EAE9-E811-F147-8707-80C5065E7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3BF88-B361-1942-9E94-7386365E5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A4B4B-84A8-1A4C-999C-B6D76DF41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9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AE94EF-54C9-234D-8332-8D94B43BD6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D0C9F3-B960-F74C-B369-5CCC5B733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22973-140E-6648-8594-8EDA6CC65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5876F-D06E-B64E-BAA4-05D0028F2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B71D3-177B-A44D-8E01-9C844DFFD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8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1E918-E327-0E47-8BA6-ED6494D07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00591-B017-B846-8B1C-1A9DA95B1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DF5F4-6280-E44D-81E1-14EA02803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E9F9A-05D3-9947-93D0-27EB15C7F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E5FD1-B60F-D04D-9041-4FA6E6F83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8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F6DA3-BEA9-BF4C-A426-1CCAB5D7F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07111-549D-5A4C-AC59-824913FF5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4FC8A-8C8B-C74C-9647-E606F664E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61864-BD59-1845-B541-9291B4AED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4E1C8-2AFF-0943-8182-65B050E48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9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C498D-65FE-0C40-BCDE-F65D8B92C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2E67A-C1AE-BF49-A246-E19E76E6C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D725AF-C74C-6341-AB5D-E596B35C1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E55C8B-BBAD-2D46-860E-433B69284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6/17/24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7F929-C745-9949-9AD0-258909E49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622897-FC9A-6E42-A9BD-34EB3F56F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1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97712-7642-C84C-9307-D7B890DA5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49682-7BF7-104F-8888-1360F8DA0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08431A-955A-F14E-8529-DFBD81F87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43662E-E792-F24E-A3A1-D820705D10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B7E369-69E8-914B-AFA9-C729A4C0B8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61CD5F-CE91-674E-9AD6-78FCBA048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6/17/24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5C56AE-09FB-B442-80A0-11E5AD452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B797BC-982C-F24A-8576-0745F10AE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26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D1500-E179-C648-BAD1-C214C8B63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BC2032-8154-A547-9CC5-FBEC6A9FA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6/17/24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CB05ED-250B-AF47-A8B8-513D86C93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6B210F-D72C-1B45-A8DC-805FEFC83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2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DF4411-F85F-9740-A886-4ECAAAF4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6/17/24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4E29FE-0CC0-3D40-A074-8F63867FB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214C5A-B3A9-4A42-9B7F-A0B79F445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6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AD048-4AEA-A045-8AEC-18369FB16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7C234-6EB0-3342-81C5-F8A629037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4603AA-D44B-6F4C-97C5-EBBF770231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B03B0-F27C-FC40-85DF-336D9AD20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6/17/24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F61B8F-A7F1-B34C-9C67-9EAC990CD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B90B0F-6F0B-D74C-9719-8A3443E64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59CBE-9EFD-E14D-A42B-22C1C3C11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A0C955-5AB2-0F4D-AC9E-747AA0F482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A5C3F4-1A86-934D-B84A-D0A984C36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49D3BA-2DEA-C74E-AA96-C77FD6DEF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DF0F-D8AA-1741-8C4D-11B58F092104}" type="datetimeFigureOut">
              <a:rPr lang="en-US" smtClean="0"/>
              <a:t>6/17/24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AADC9E-8E3C-6D46-B75C-43137BE6B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4E603-96BA-F741-A310-1E8EBC7EC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9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D82899-8B65-7F4A-AE68-E8B7B9C26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DB80C-AAE9-9B43-AB3E-02DA2D717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4B82D-9BB6-F64A-8687-C76CE755EC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4DF0F-D8AA-1741-8C4D-11B58F092104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BD697-9010-644C-8802-25E0747514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68CA2-61A6-5E4B-8213-900B09288E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3B3C1-2C0C-6444-A7A8-5C3E2FB15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F66FB33-FF96-6545-8275-81DC0935F6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825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CE86DF-634D-6841-A9FA-B436AAE01630}"/>
              </a:ext>
            </a:extLst>
          </p:cNvPr>
          <p:cNvSpPr/>
          <p:nvPr/>
        </p:nvSpPr>
        <p:spPr>
          <a:xfrm>
            <a:off x="0" y="0"/>
            <a:ext cx="12192000" cy="701006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خداوند شبان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او صخره و پناه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خداوند شبان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او نور و نجات من است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en-US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0705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CE86DF-634D-6841-A9FA-B436AAE01630}"/>
              </a:ext>
            </a:extLst>
          </p:cNvPr>
          <p:cNvSpPr/>
          <p:nvPr/>
        </p:nvSpPr>
        <p:spPr>
          <a:xfrm>
            <a:off x="0" y="0"/>
            <a:ext cx="12192000" cy="728705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عیسی من شبان </a:t>
            </a:r>
            <a:r>
              <a:rPr lang="fa-IR" sz="4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نیکوست</a:t>
            </a:r>
            <a:r>
              <a:rPr lang="fa-IR" sz="4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، جان مرا تازه </a:t>
            </a:r>
            <a:r>
              <a:rPr lang="fa-IR" sz="4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می‌سازد</a:t>
            </a:r>
            <a:endParaRPr lang="fa-IR" sz="4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کاسه ام را به روغن روح ، </a:t>
            </a:r>
            <a:r>
              <a:rPr lang="fa-IR" sz="4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هردم</a:t>
            </a:r>
            <a:r>
              <a:rPr lang="fa-IR" sz="4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لبریز </a:t>
            </a:r>
            <a:r>
              <a:rPr lang="fa-IR" sz="4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می‌سازد</a:t>
            </a:r>
            <a:endParaRPr lang="fa-IR" sz="4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عیسایم</a:t>
            </a:r>
            <a:r>
              <a:rPr lang="fa-IR" sz="4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شبان </a:t>
            </a:r>
            <a:r>
              <a:rPr lang="fa-IR" sz="4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نیکوست</a:t>
            </a:r>
            <a:r>
              <a:rPr lang="fa-IR" sz="4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، جان مرا تازه </a:t>
            </a:r>
            <a:r>
              <a:rPr lang="fa-IR" sz="4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می‌سازد</a:t>
            </a:r>
            <a:endParaRPr lang="fa-IR" sz="4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امنیت جان من در </a:t>
            </a:r>
            <a:r>
              <a:rPr lang="fa-IR" sz="4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اوست</a:t>
            </a:r>
            <a:r>
              <a:rPr lang="fa-IR" sz="4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، قوت قلب و جان من است</a:t>
            </a:r>
          </a:p>
          <a:p>
            <a:pPr algn="ctr" rtl="1">
              <a:lnSpc>
                <a:spcPct val="150000"/>
              </a:lnSpc>
            </a:pPr>
            <a:endParaRPr lang="en-US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85044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CE86DF-634D-6841-A9FA-B436AAE01630}"/>
              </a:ext>
            </a:extLst>
          </p:cNvPr>
          <p:cNvSpPr/>
          <p:nvPr/>
        </p:nvSpPr>
        <p:spPr>
          <a:xfrm>
            <a:off x="0" y="0"/>
            <a:ext cx="12192000" cy="728705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خداوند شبان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او صخره و پناه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خداوند شبان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او نور و نجات من است</a:t>
            </a:r>
          </a:p>
          <a:p>
            <a:pPr algn="ctr" rtl="1">
              <a:lnSpc>
                <a:spcPct val="150000"/>
              </a:lnSpc>
            </a:pPr>
            <a:endParaRPr lang="en-US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86344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CE86DF-634D-6841-A9FA-B436AAE01630}"/>
              </a:ext>
            </a:extLst>
          </p:cNvPr>
          <p:cNvSpPr/>
          <p:nvPr/>
        </p:nvSpPr>
        <p:spPr>
          <a:xfrm>
            <a:off x="0" y="0"/>
            <a:ext cx="12192000" cy="728705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نیکوییش</a:t>
            </a: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همواره با من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ساکنم در خانه </a:t>
            </a:r>
            <a:r>
              <a:rPr lang="fa-IR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اش</a:t>
            </a: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هر روز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 قوت روح 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بینم در او هستم پیروز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4563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CE86DF-634D-6841-A9FA-B436AAE01630}"/>
              </a:ext>
            </a:extLst>
          </p:cNvPr>
          <p:cNvSpPr/>
          <p:nvPr/>
        </p:nvSpPr>
        <p:spPr>
          <a:xfrm>
            <a:off x="0" y="0"/>
            <a:ext cx="12192000" cy="885672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عیسی شبان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منجی</a:t>
            </a: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و خدای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عیسی شبان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سرور و شاه من است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en-US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24847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F66FB33-FF96-6545-8275-81DC0935F6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908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124</Words>
  <Application>Microsoft Macintosh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 Hosseini</cp:lastModifiedBy>
  <cp:revision>4</cp:revision>
  <dcterms:created xsi:type="dcterms:W3CDTF">2019-09-20T22:25:13Z</dcterms:created>
  <dcterms:modified xsi:type="dcterms:W3CDTF">2024-06-17T09:52:35Z</dcterms:modified>
</cp:coreProperties>
</file>