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4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0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D6DA64F-E18C-3D4D-84D5-3861A798F0C6}"/>
    <pc:docChg chg="modSld modMainMaster">
      <pc:chgData name="Niloofar Hosseini" userId="eb3e3110-2622-43cd-88f0-a4c46bd91734" providerId="ADAL" clId="{0D6DA64F-E18C-3D4D-84D5-3861A798F0C6}" dt="2024-06-18T08:31:29.165" v="356" actId="20577"/>
      <pc:docMkLst>
        <pc:docMk/>
      </pc:docMkLst>
      <pc:sldChg chg="addSp delSp modSp mod">
        <pc:chgData name="Niloofar Hosseini" userId="eb3e3110-2622-43cd-88f0-a4c46bd91734" providerId="ADAL" clId="{0D6DA64F-E18C-3D4D-84D5-3861A798F0C6}" dt="2024-06-18T08:31:22.427" v="352" actId="403"/>
        <pc:sldMkLst>
          <pc:docMk/>
          <pc:sldMk cId="1015680372" sldId="256"/>
        </pc:sldMkLst>
        <pc:spChg chg="add del mod">
          <ac:chgData name="Niloofar Hosseini" userId="eb3e3110-2622-43cd-88f0-a4c46bd91734" providerId="ADAL" clId="{0D6DA64F-E18C-3D4D-84D5-3861A798F0C6}" dt="2024-06-18T08:30:07.492" v="218"/>
          <ac:spMkLst>
            <pc:docMk/>
            <pc:sldMk cId="1015680372" sldId="256"/>
            <ac:spMk id="2" creationId="{FE60372E-BFAF-110B-AD09-C3E966C5F9E2}"/>
          </ac:spMkLst>
        </pc:spChg>
        <pc:spChg chg="mod">
          <ac:chgData name="Niloofar Hosseini" userId="eb3e3110-2622-43cd-88f0-a4c46bd91734" providerId="ADAL" clId="{0D6DA64F-E18C-3D4D-84D5-3861A798F0C6}" dt="2024-06-18T08:31:22.427" v="352" actId="403"/>
          <ac:spMkLst>
            <pc:docMk/>
            <pc:sldMk cId="1015680372" sldId="256"/>
            <ac:spMk id="4" creationId="{8DA1AC08-1A94-48DE-BCFE-18831E6B3CC7}"/>
          </ac:spMkLst>
        </pc:spChg>
      </pc:sldChg>
      <pc:sldChg chg="modSp mod">
        <pc:chgData name="Niloofar Hosseini" userId="eb3e3110-2622-43cd-88f0-a4c46bd91734" providerId="ADAL" clId="{0D6DA64F-E18C-3D4D-84D5-3861A798F0C6}" dt="2024-06-18T08:31:29.165" v="356" actId="20577"/>
        <pc:sldMkLst>
          <pc:docMk/>
          <pc:sldMk cId="3126807055" sldId="257"/>
        </pc:sldMkLst>
        <pc:spChg chg="mod">
          <ac:chgData name="Niloofar Hosseini" userId="eb3e3110-2622-43cd-88f0-a4c46bd91734" providerId="ADAL" clId="{0D6DA64F-E18C-3D4D-84D5-3861A798F0C6}" dt="2024-06-18T08:31:29.165" v="356" actId="20577"/>
          <ac:spMkLst>
            <pc:docMk/>
            <pc:sldMk cId="3126807055" sldId="257"/>
            <ac:spMk id="4" creationId="{8DA1AC08-1A94-48DE-BCFE-18831E6B3CC7}"/>
          </ac:spMkLst>
        </pc:spChg>
      </pc:sldChg>
      <pc:sldChg chg="setBg">
        <pc:chgData name="Niloofar Hosseini" userId="eb3e3110-2622-43cd-88f0-a4c46bd91734" providerId="ADAL" clId="{0D6DA64F-E18C-3D4D-84D5-3861A798F0C6}" dt="2024-06-18T08:26:59.894" v="28"/>
        <pc:sldMkLst>
          <pc:docMk/>
          <pc:sldMk cId="4172391861" sldId="258"/>
        </pc:sldMkLst>
      </pc:sldChg>
      <pc:sldChg chg="setBg">
        <pc:chgData name="Niloofar Hosseini" userId="eb3e3110-2622-43cd-88f0-a4c46bd91734" providerId="ADAL" clId="{0D6DA64F-E18C-3D4D-84D5-3861A798F0C6}" dt="2024-06-18T08:26:55.412" v="26"/>
        <pc:sldMkLst>
          <pc:docMk/>
          <pc:sldMk cId="1353681985" sldId="259"/>
        </pc:sldMkLst>
      </pc:sldChg>
      <pc:sldMasterChg chg="setBg modSldLayout">
        <pc:chgData name="Niloofar Hosseini" userId="eb3e3110-2622-43cd-88f0-a4c46bd91734" providerId="ADAL" clId="{0D6DA64F-E18C-3D4D-84D5-3861A798F0C6}" dt="2024-06-18T08:26:43.537" v="24"/>
        <pc:sldMasterMkLst>
          <pc:docMk/>
          <pc:sldMasterMk cId="139330000" sldId="2147483648"/>
        </pc:sldMasterMkLst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3520440302" sldId="2147483649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1260686671" sldId="2147483650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1111072047" sldId="2147483651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3747959253" sldId="2147483652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745132123" sldId="2147483653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3609178098" sldId="2147483654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176397087" sldId="2147483655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4040109878" sldId="2147483656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1930894573" sldId="2147483657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2770870532" sldId="2147483658"/>
          </pc:sldLayoutMkLst>
        </pc:sldLayoutChg>
        <pc:sldLayoutChg chg="setBg">
          <pc:chgData name="Niloofar Hosseini" userId="eb3e3110-2622-43cd-88f0-a4c46bd91734" providerId="ADAL" clId="{0D6DA64F-E18C-3D4D-84D5-3861A798F0C6}" dt="2024-06-18T08:26:43.537" v="24"/>
          <pc:sldLayoutMkLst>
            <pc:docMk/>
            <pc:sldMasterMk cId="139330000" sldId="2147483648"/>
            <pc:sldLayoutMk cId="282026643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68A96-2E4F-4D58-A64A-BD7C32B92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A8FCC-6831-440F-A256-3596BCD66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BAE87-87F3-4F79-9D7B-9E3521BA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BD8CB-2E93-4D08-B1D2-A5D359B68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89457-90C5-43E9-BF72-3947A40EF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44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DCD57-6C65-4478-BD16-4BC6EA066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49290-5098-4A7D-9E07-607A8B645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05C7D-AFEC-45D9-BF2F-F75869023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30E8D-5A6A-4258-B0D8-D70A64149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7CC04-BDED-44B7-99FC-899E4A09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87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EF3FC3-E0AA-4D48-A33F-CC452B6EF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82D88-4193-4C87-BA82-171F8D903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57569-7EEE-412A-99B5-D75CD73E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ACE99-0630-4CB2-94C4-0CD297035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95351-5AA1-48CB-A1CC-F56B1D497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26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4A19-0C87-4E0E-A656-5DABFA82C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7EA81-DE4A-46DA-BD95-D5D8D99D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32A16-362E-4B5F-B6C3-DE244EB15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E2F8C-D554-4AC4-A891-80461135C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2E0E3-C16F-4D7F-B8F9-F96981CA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68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915CE-C2A3-450B-8DA2-F99844A0B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F2F8C-4941-409B-AF97-8E519A8F7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AD709-E46E-44C2-A97B-D1457E121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9518A-0509-480B-9761-A72BBF5E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D929B-45E0-443C-861D-5B37FC930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7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74395-96A8-409A-B34D-718E1532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C2232-1613-4BA2-909B-C36614743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106631-1105-4737-93BC-F7754E6E1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9A29F-5342-4B39-9823-7E297D095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A0D0F-7AD0-480A-88AE-12624C29F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3AA76-E042-410B-93AD-9A92827B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5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76B99-B79D-41A2-BBCC-06BC50960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E36DA-E87C-4F4E-82E2-C87F0A4A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63B5DF-6BE8-43A3-87B1-9B02091FC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D392A5-5330-4BB6-8742-098A3A3E1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A55526-BF7F-4D0B-9057-FECE7E6F5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806DCF-D45D-4AF0-8C46-3AFBC63CD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3FA30-62D8-426E-B5F2-1624C5CB5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5807D9-CCB9-485B-96EF-CC57F1241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3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9517D-F7D4-4689-91BC-89F0EC62A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E2D7E1-B960-47BF-84AB-1A7B004D1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D10B9-D160-4CC1-85E2-9C34110A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BB50CE-C556-478E-A6B0-4D469D3D6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1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BA417A-EFF6-4791-9643-82705CB3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86411E-4993-4163-A09B-F1ED0936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BE26CC-53BC-4816-AA2B-5429968D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9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EEC0A-6350-46BE-AC3B-19C03191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5CE7E-5011-4615-956D-3D4052859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BE9ED-63B4-42E2-8206-F559CC965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41D91-D11E-4FE9-BD3A-118D089F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157BB-9891-4647-BBF5-CBB021DA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FC0B8-C7BD-4FE3-B17F-FBAF4E5A7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10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37644-4302-44C3-BE39-29509E45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BD0032-B033-41D3-8952-B15E38B7C5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FDFA4-3C37-4594-B8CA-5C06CD291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622E25-9B11-4C3C-B355-8F439BB2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23C17-2012-4EA0-A3CE-87111CA18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362E6-81D4-4AE0-8F60-737408613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9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77EBA0-DA18-4082-A550-92869059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04589-3FA2-465D-A72F-F27A40EAC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14098-6AD1-4E80-B7DD-48AEF7F98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4E9F2-7CC0-4C1D-9972-0533DEB28CB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EB322-AD87-41CE-B6FA-B05360984E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87C60-263F-4D6F-9C4A-B3E5CCA87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9C543-C7DB-4E7D-B265-F949DEDEB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68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DA1AC08-1A94-48DE-BCFE-18831E6B3CC7}"/>
              </a:ext>
            </a:extLst>
          </p:cNvPr>
          <p:cNvSpPr/>
          <p:nvPr/>
        </p:nvSpPr>
        <p:spPr>
          <a:xfrm>
            <a:off x="1" y="0"/>
            <a:ext cx="12192000" cy="76255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راهی </a:t>
            </a:r>
            <a:r>
              <a:rPr lang="fa-IR" sz="43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بهرم</a:t>
            </a: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مهیا سازد</a:t>
            </a: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جایی که امیدی نیست او راهی ایجاد کند</a:t>
            </a:r>
          </a:p>
          <a:p>
            <a:pPr algn="ctr" rtl="1">
              <a:lnSpc>
                <a:spcPct val="150000"/>
              </a:lnSpc>
            </a:pPr>
            <a:r>
              <a:rPr lang="fa-IR" sz="43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هادیم</a:t>
            </a: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3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بُوَد</a:t>
            </a: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3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هردم</a:t>
            </a: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همراه و همدم</a:t>
            </a: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مهر خود قوت بخشد مهیا سازد</a:t>
            </a: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راهی مهیا سازد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568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DA1AC08-1A94-48DE-BCFE-18831E6B3CC7}"/>
              </a:ext>
            </a:extLst>
          </p:cNvPr>
          <p:cNvSpPr/>
          <p:nvPr/>
        </p:nvSpPr>
        <p:spPr>
          <a:xfrm>
            <a:off x="1" y="0"/>
            <a:ext cx="12192000" cy="70692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راه زندگی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بُوَد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هادیم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صحراها نهر آب یابم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هستی محو شود اما کلامش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مانَد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کاری تازه کند امروز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680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239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</Words>
  <Application>Microsoft Macintosh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2020-10-12T12:04:10Z</dcterms:created>
  <dcterms:modified xsi:type="dcterms:W3CDTF">2024-06-18T08:31:36Z</dcterms:modified>
</cp:coreProperties>
</file>