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61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17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216" y="18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5EF22E6B-E500-1946-AB32-803BB9F4109F}"/>
    <pc:docChg chg="undo custSel addSld delSld modSld modMainMaster">
      <pc:chgData name="Niloofar Hosseini" userId="eb3e3110-2622-43cd-88f0-a4c46bd91734" providerId="ADAL" clId="{5EF22E6B-E500-1946-AB32-803BB9F4109F}" dt="2024-06-18T09:40:37.094" v="276" actId="404"/>
      <pc:docMkLst>
        <pc:docMk/>
      </pc:docMkLst>
      <pc:sldChg chg="addSp delSp modSp mod setBg">
        <pc:chgData name="Niloofar Hosseini" userId="eb3e3110-2622-43cd-88f0-a4c46bd91734" providerId="ADAL" clId="{5EF22E6B-E500-1946-AB32-803BB9F4109F}" dt="2024-06-18T09:39:27.396" v="138" actId="255"/>
        <pc:sldMkLst>
          <pc:docMk/>
          <pc:sldMk cId="931319329" sldId="256"/>
        </pc:sldMkLst>
        <pc:spChg chg="add del mod">
          <ac:chgData name="Niloofar Hosseini" userId="eb3e3110-2622-43cd-88f0-a4c46bd91734" providerId="ADAL" clId="{5EF22E6B-E500-1946-AB32-803BB9F4109F}" dt="2024-06-18T09:39:00.849" v="122"/>
          <ac:spMkLst>
            <pc:docMk/>
            <pc:sldMk cId="931319329" sldId="256"/>
            <ac:spMk id="2" creationId="{4CD17C52-7DED-8AE9-9209-CB10397AABF2}"/>
          </ac:spMkLst>
        </pc:spChg>
        <pc:spChg chg="mod">
          <ac:chgData name="Niloofar Hosseini" userId="eb3e3110-2622-43cd-88f0-a4c46bd91734" providerId="ADAL" clId="{5EF22E6B-E500-1946-AB32-803BB9F4109F}" dt="2024-06-18T09:39:27.396" v="138" actId="255"/>
          <ac:spMkLst>
            <pc:docMk/>
            <pc:sldMk cId="931319329" sldId="256"/>
            <ac:spMk id="4" creationId="{897AD380-24E3-4947-9B80-F7BAE5241C7E}"/>
          </ac:spMkLst>
        </pc:spChg>
      </pc:sldChg>
      <pc:sldChg chg="add del">
        <pc:chgData name="Niloofar Hosseini" userId="eb3e3110-2622-43cd-88f0-a4c46bd91734" providerId="ADAL" clId="{5EF22E6B-E500-1946-AB32-803BB9F4109F}" dt="2024-06-18T09:39:30.104" v="140" actId="2696"/>
        <pc:sldMkLst>
          <pc:docMk/>
          <pc:sldMk cId="2514664131" sldId="257"/>
        </pc:sldMkLst>
      </pc:sldChg>
      <pc:sldChg chg="modSp del mod">
        <pc:chgData name="Niloofar Hosseini" userId="eb3e3110-2622-43cd-88f0-a4c46bd91734" providerId="ADAL" clId="{5EF22E6B-E500-1946-AB32-803BB9F4109F}" dt="2024-06-18T09:39:33.919" v="142" actId="2696"/>
        <pc:sldMkLst>
          <pc:docMk/>
          <pc:sldMk cId="464900825" sldId="258"/>
        </pc:sldMkLst>
        <pc:spChg chg="mod">
          <ac:chgData name="Niloofar Hosseini" userId="eb3e3110-2622-43cd-88f0-a4c46bd91734" providerId="ADAL" clId="{5EF22E6B-E500-1946-AB32-803BB9F4109F}" dt="2024-06-18T09:39:32.639" v="141" actId="20577"/>
          <ac:spMkLst>
            <pc:docMk/>
            <pc:sldMk cId="464900825" sldId="258"/>
            <ac:spMk id="4" creationId="{897AD380-24E3-4947-9B80-F7BAE5241C7E}"/>
          </ac:spMkLst>
        </pc:spChg>
      </pc:sldChg>
      <pc:sldChg chg="setBg">
        <pc:chgData name="Niloofar Hosseini" userId="eb3e3110-2622-43cd-88f0-a4c46bd91734" providerId="ADAL" clId="{5EF22E6B-E500-1946-AB32-803BB9F4109F}" dt="2024-06-18T09:37:30.891" v="6"/>
        <pc:sldMkLst>
          <pc:docMk/>
          <pc:sldMk cId="1505874836" sldId="259"/>
        </pc:sldMkLst>
      </pc:sldChg>
      <pc:sldChg chg="setBg">
        <pc:chgData name="Niloofar Hosseini" userId="eb3e3110-2622-43cd-88f0-a4c46bd91734" providerId="ADAL" clId="{5EF22E6B-E500-1946-AB32-803BB9F4109F}" dt="2024-06-18T09:37:26.746" v="4"/>
        <pc:sldMkLst>
          <pc:docMk/>
          <pc:sldMk cId="3047080626" sldId="260"/>
        </pc:sldMkLst>
      </pc:sldChg>
      <pc:sldChg chg="modSp add mod">
        <pc:chgData name="Niloofar Hosseini" userId="eb3e3110-2622-43cd-88f0-a4c46bd91734" providerId="ADAL" clId="{5EF22E6B-E500-1946-AB32-803BB9F4109F}" dt="2024-06-18T09:40:37.094" v="276" actId="404"/>
        <pc:sldMkLst>
          <pc:docMk/>
          <pc:sldMk cId="62559714" sldId="261"/>
        </pc:sldMkLst>
        <pc:spChg chg="mod">
          <ac:chgData name="Niloofar Hosseini" userId="eb3e3110-2622-43cd-88f0-a4c46bd91734" providerId="ADAL" clId="{5EF22E6B-E500-1946-AB32-803BB9F4109F}" dt="2024-06-18T09:40:37.094" v="276" actId="404"/>
          <ac:spMkLst>
            <pc:docMk/>
            <pc:sldMk cId="62559714" sldId="261"/>
            <ac:spMk id="4" creationId="{897AD380-24E3-4947-9B80-F7BAE5241C7E}"/>
          </ac:spMkLst>
        </pc:spChg>
      </pc:sldChg>
      <pc:sldMasterChg chg="setBg modSldLayout">
        <pc:chgData name="Niloofar Hosseini" userId="eb3e3110-2622-43cd-88f0-a4c46bd91734" providerId="ADAL" clId="{5EF22E6B-E500-1946-AB32-803BB9F4109F}" dt="2024-06-18T09:37:20.630" v="2"/>
        <pc:sldMasterMkLst>
          <pc:docMk/>
          <pc:sldMasterMk cId="1694927067" sldId="2147483648"/>
        </pc:sldMasterMkLst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2831112393" sldId="2147483649"/>
          </pc:sldLayoutMkLst>
        </pc:sldLayoutChg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3265956369" sldId="2147483650"/>
          </pc:sldLayoutMkLst>
        </pc:sldLayoutChg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3447455029" sldId="2147483651"/>
          </pc:sldLayoutMkLst>
        </pc:sldLayoutChg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1118816322" sldId="2147483652"/>
          </pc:sldLayoutMkLst>
        </pc:sldLayoutChg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1883490383" sldId="2147483653"/>
          </pc:sldLayoutMkLst>
        </pc:sldLayoutChg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1217755829" sldId="2147483654"/>
          </pc:sldLayoutMkLst>
        </pc:sldLayoutChg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2099494864" sldId="2147483655"/>
          </pc:sldLayoutMkLst>
        </pc:sldLayoutChg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2888439821" sldId="2147483656"/>
          </pc:sldLayoutMkLst>
        </pc:sldLayoutChg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555364264" sldId="2147483657"/>
          </pc:sldLayoutMkLst>
        </pc:sldLayoutChg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416831510" sldId="2147483658"/>
          </pc:sldLayoutMkLst>
        </pc:sldLayoutChg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88997104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E9459-F0FA-4313-AC73-E6AA7D3639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368CE6-2D99-4353-BD7F-D1F6D2C195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21DF4-65B6-42F7-BF46-3254BF270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00245-1F1D-45BD-8B38-E5E25FDEC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30D1EA-F827-4924-BD80-26772FD90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112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EAA7C-6FDA-4F83-A6DE-2581DBE27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A5E033-A0A4-4D1E-BD72-45B752C73B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47F42C-67D8-4F57-B804-9B43434A4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B16268-5E0F-4CAD-9878-DEF1C4B6E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9EE8D9-0BEF-471A-B831-0DC04CEEA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831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86C848-08F0-4AD5-BE4A-B489650876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5CD6F5-C939-4BCB-BBFC-AA1E6FBE21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F9B76-4469-4265-AE73-989D92A09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88BA33-34FD-474E-900C-30456E6F0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7E6F9-47FE-416D-B45A-BAE6F141E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9971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1222E-08B1-473F-90DB-54E9BDF7B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B9F6BF-B336-4086-929C-8995499168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A218E-CDAF-4DDB-B40F-55E19FDDE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F8CC3-E7D5-4B13-9714-7EDA7AEE4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4B8550-6A57-4D6C-9569-8102DAD27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956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13183-D386-4C27-9643-81B32671C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13469A-27B5-4074-B7BE-5CCC5D8D2F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D08D84-2352-4F89-8A88-FE2B81820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BE505B-CAB9-4AAB-917C-67B024691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F499AB-253F-404B-9EE1-6CC3AE598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455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8FC87-1DC1-4FF8-A9F4-07B0BDF55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02DDF9-3521-419C-9CBD-F2480EE1F8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7D605A-1FA4-489E-AA2D-F37E9F0681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D06627-E516-483A-95E1-C055C3752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F16281-BF57-4591-9B10-3F9549CC1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809B26-C641-4D84-B6F6-33B02CB6E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8816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BA933-90DE-401D-848E-122A7159D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A36907-7D10-42CF-B323-00DE2BC895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1705FD-C6DC-46CE-9815-62ADAEA4C0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6E75D4-329D-49AA-8E01-1482BA09DB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401DE9-19BE-47B8-ACC8-B433EC9F4F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DED016-C1E3-494E-93AD-E366A9138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217717-0974-49C8-A330-DBAD53F13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D2752D-FAAF-4891-A465-E2C857009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490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D19DC-44C2-441E-984A-16AB1C781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1FE0EC-92CF-495F-B88B-56BA2F12A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E28E0F-C734-4F93-80E6-24527ACF4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D3ADE4-FA8C-4E7D-ABCA-745995338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755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AA2D76-2984-43FD-9172-030C293D3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7CC069-E87F-48F2-AC5C-0CD717013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FD5FFB-EF24-4457-BD65-57E58CF7B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494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5ECCB-F593-4880-95A9-992FEAE97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99DA4-D956-4CCC-8F67-BDBA4DE7D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0299A2-F70F-4585-812B-7E88803B86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0F8C63-CC3B-4611-BA7A-74356675C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4224C1-21AB-4348-97DF-E5E6DCF17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7F643C-AC81-4DED-BA3D-9F601A1BA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8439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69B51-075D-44DE-9565-A6EBA1167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47DCBE-FAF0-43FD-9DF7-E4AB8CADA1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CAD8C7-C753-4161-883C-A89F2CF030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439AC1-5337-4635-B8D2-951E6D1A8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235B7B-97EA-4727-846E-9DBA749B9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291FBE-4945-4E7D-B9B1-2A844A2AE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364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ABD0EE-B857-406B-BBEB-50B8BFC74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84B969-7480-416A-9322-FB3BA55787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1F4D4-1644-4583-B85F-568854CE53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109E2-63A3-4DB0-82BF-7C7716932A95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4AB957-D80B-4B12-8324-E20B14C055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BF4C90-E6DF-4A24-BE84-3031C95514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4927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7080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97AD380-24E3-4947-9B80-F7BAE5241C7E}"/>
              </a:ext>
            </a:extLst>
          </p:cNvPr>
          <p:cNvSpPr/>
          <p:nvPr/>
        </p:nvSpPr>
        <p:spPr>
          <a:xfrm>
            <a:off x="1" y="0"/>
            <a:ext cx="12192000" cy="781021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20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حضور </a:t>
            </a:r>
            <a:r>
              <a:rPr lang="fa-IR" sz="4200" cap="none" spc="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نوازشگرت</a:t>
            </a:r>
            <a:r>
              <a:rPr lang="fa-IR" sz="420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اشک ز چشمانم جاری سازد</a:t>
            </a:r>
          </a:p>
          <a:p>
            <a:pPr algn="ctr" rtl="1">
              <a:lnSpc>
                <a:spcPct val="150000"/>
              </a:lnSpc>
            </a:pPr>
            <a:r>
              <a:rPr lang="fa-IR" sz="4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حضور پر </a:t>
            </a:r>
            <a:r>
              <a:rPr lang="fa-IR" sz="42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محبتت</a:t>
            </a:r>
            <a:r>
              <a:rPr lang="fa-IR" sz="4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200" cap="none" spc="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وجودم</a:t>
            </a:r>
            <a:r>
              <a:rPr lang="fa-IR" sz="420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 شعله ور سازد</a:t>
            </a:r>
          </a:p>
          <a:p>
            <a:pPr algn="ctr" rtl="1">
              <a:lnSpc>
                <a:spcPct val="150000"/>
              </a:lnSpc>
            </a:pPr>
            <a:r>
              <a:rPr lang="fa-IR" sz="4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حضور </a:t>
            </a:r>
            <a:r>
              <a:rPr lang="fa-IR" sz="42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پرجلال</a:t>
            </a:r>
            <a:r>
              <a:rPr lang="fa-IR" sz="4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تو حمد بر زبانم جاری کند</a:t>
            </a:r>
          </a:p>
          <a:p>
            <a:pPr algn="ctr" rtl="1">
              <a:lnSpc>
                <a:spcPct val="150000"/>
              </a:lnSpc>
            </a:pPr>
            <a:r>
              <a:rPr lang="fa-IR" sz="420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حضور </a:t>
            </a:r>
            <a:r>
              <a:rPr lang="fa-IR" sz="4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پر از فیض تو شفا را در من جاری کند</a:t>
            </a:r>
            <a:endParaRPr lang="fa-IR" sz="42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5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5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31319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97AD380-24E3-4947-9B80-F7BAE5241C7E}"/>
              </a:ext>
            </a:extLst>
          </p:cNvPr>
          <p:cNvSpPr/>
          <p:nvPr/>
        </p:nvSpPr>
        <p:spPr>
          <a:xfrm>
            <a:off x="1" y="0"/>
            <a:ext cx="12192000" cy="758534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تشنه‌ام</a:t>
            </a:r>
            <a:r>
              <a:rPr lang="fa-IR" sz="44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400" b="1" cap="none" spc="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تشنه‌ی</a:t>
            </a:r>
            <a:r>
              <a:rPr lang="fa-IR" sz="44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حضور </a:t>
            </a:r>
            <a:r>
              <a:rPr lang="fa-IR" sz="4400" b="1" cap="none" spc="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شیرینت</a:t>
            </a:r>
            <a:endParaRPr lang="fa-IR" sz="4400" b="1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مشتاقم</a:t>
            </a:r>
            <a:r>
              <a:rPr lang="fa-IR" sz="4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مشتاق دیدار رویت</a:t>
            </a: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پدر ای پدر آغوش گرم تو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پرمحبت</a:t>
            </a:r>
            <a:r>
              <a:rPr lang="fa-IR" sz="4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پر از رحمت و فیض است</a:t>
            </a:r>
          </a:p>
          <a:p>
            <a:pPr algn="ctr" rtl="1">
              <a:lnSpc>
                <a:spcPct val="150000"/>
              </a:lnSpc>
            </a:pPr>
            <a:r>
              <a:rPr lang="fa-IR" sz="360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2559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5874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60</Words>
  <Application>Microsoft Macintosh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2</cp:revision>
  <dcterms:created xsi:type="dcterms:W3CDTF">2020-10-13T16:12:19Z</dcterms:created>
  <dcterms:modified xsi:type="dcterms:W3CDTF">2024-06-18T09:40:51Z</dcterms:modified>
</cp:coreProperties>
</file>