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6" r:id="rId4"/>
    <p:sldId id="259" r:id="rId5"/>
    <p:sldId id="260" r:id="rId6"/>
    <p:sldId id="265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57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192" y="18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0A4FDF31-A71B-D94C-AA3B-9E9996021BFF}"/>
    <pc:docChg chg="addSld delSld modSld modMainMaster">
      <pc:chgData name="Niloofar Hosseini" userId="eb3e3110-2622-43cd-88f0-a4c46bd91734" providerId="ADAL" clId="{0A4FDF31-A71B-D94C-AA3B-9E9996021BFF}" dt="2024-05-23T09:33:43.429" v="336" actId="20577"/>
      <pc:docMkLst>
        <pc:docMk/>
      </pc:docMkLst>
      <pc:sldChg chg="modSp mod">
        <pc:chgData name="Niloofar Hosseini" userId="eb3e3110-2622-43cd-88f0-a4c46bd91734" providerId="ADAL" clId="{0A4FDF31-A71B-D94C-AA3B-9E9996021BFF}" dt="2024-05-23T09:33:08.400" v="328" actId="20577"/>
        <pc:sldMkLst>
          <pc:docMk/>
          <pc:sldMk cId="2255012284" sldId="256"/>
        </pc:sldMkLst>
        <pc:spChg chg="mod">
          <ac:chgData name="Niloofar Hosseini" userId="eb3e3110-2622-43cd-88f0-a4c46bd91734" providerId="ADAL" clId="{0A4FDF31-A71B-D94C-AA3B-9E9996021BFF}" dt="2024-05-23T09:33:08.400" v="328" actId="20577"/>
          <ac:spMkLst>
            <pc:docMk/>
            <pc:sldMk cId="2255012284" sldId="256"/>
            <ac:spMk id="4" creationId="{00000000-0000-0000-0000-000000000000}"/>
          </ac:spMkLst>
        </pc:spChg>
      </pc:sldChg>
      <pc:sldChg chg="addSp delSp modSp mod setBg">
        <pc:chgData name="Niloofar Hosseini" userId="eb3e3110-2622-43cd-88f0-a4c46bd91734" providerId="ADAL" clId="{0A4FDF31-A71B-D94C-AA3B-9E9996021BFF}" dt="2024-05-23T09:26:41.753" v="190" actId="404"/>
        <pc:sldMkLst>
          <pc:docMk/>
          <pc:sldMk cId="215562393" sldId="257"/>
        </pc:sldMkLst>
        <pc:spChg chg="add del mod">
          <ac:chgData name="Niloofar Hosseini" userId="eb3e3110-2622-43cd-88f0-a4c46bd91734" providerId="ADAL" clId="{0A4FDF31-A71B-D94C-AA3B-9E9996021BFF}" dt="2024-05-23T09:24:05.455" v="66"/>
          <ac:spMkLst>
            <pc:docMk/>
            <pc:sldMk cId="215562393" sldId="257"/>
            <ac:spMk id="2" creationId="{C94270A0-7D57-0CE3-9FB2-9AB0CA8A4F56}"/>
          </ac:spMkLst>
        </pc:spChg>
        <pc:spChg chg="mod">
          <ac:chgData name="Niloofar Hosseini" userId="eb3e3110-2622-43cd-88f0-a4c46bd91734" providerId="ADAL" clId="{0A4FDF31-A71B-D94C-AA3B-9E9996021BFF}" dt="2024-05-23T09:26:41.753" v="190" actId="404"/>
          <ac:spMkLst>
            <pc:docMk/>
            <pc:sldMk cId="215562393" sldId="257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0A4FDF31-A71B-D94C-AA3B-9E9996021BFF}" dt="2024-05-23T09:25:45.199" v="156" actId="2696"/>
        <pc:sldMkLst>
          <pc:docMk/>
          <pc:sldMk cId="3628485289" sldId="258"/>
        </pc:sldMkLst>
      </pc:sldChg>
      <pc:sldChg chg="modSp mod">
        <pc:chgData name="Niloofar Hosseini" userId="eb3e3110-2622-43cd-88f0-a4c46bd91734" providerId="ADAL" clId="{0A4FDF31-A71B-D94C-AA3B-9E9996021BFF}" dt="2024-05-23T09:31:11.786" v="242" actId="403"/>
        <pc:sldMkLst>
          <pc:docMk/>
          <pc:sldMk cId="837171070" sldId="259"/>
        </pc:sldMkLst>
        <pc:spChg chg="mod">
          <ac:chgData name="Niloofar Hosseini" userId="eb3e3110-2622-43cd-88f0-a4c46bd91734" providerId="ADAL" clId="{0A4FDF31-A71B-D94C-AA3B-9E9996021BFF}" dt="2024-05-23T09:31:11.786" v="242" actId="403"/>
          <ac:spMkLst>
            <pc:docMk/>
            <pc:sldMk cId="837171070" sldId="259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0A4FDF31-A71B-D94C-AA3B-9E9996021BFF}" dt="2024-05-23T09:33:36.430" v="334" actId="20577"/>
        <pc:sldMkLst>
          <pc:docMk/>
          <pc:sldMk cId="2295632712" sldId="260"/>
        </pc:sldMkLst>
        <pc:spChg chg="mod">
          <ac:chgData name="Niloofar Hosseini" userId="eb3e3110-2622-43cd-88f0-a4c46bd91734" providerId="ADAL" clId="{0A4FDF31-A71B-D94C-AA3B-9E9996021BFF}" dt="2024-05-23T09:33:36.430" v="334" actId="20577"/>
          <ac:spMkLst>
            <pc:docMk/>
            <pc:sldMk cId="2295632712" sldId="260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0A4FDF31-A71B-D94C-AA3B-9E9996021BFF}" dt="2024-05-23T09:33:31.479" v="332" actId="2696"/>
        <pc:sldMkLst>
          <pc:docMk/>
          <pc:sldMk cId="606554852" sldId="261"/>
        </pc:sldMkLst>
      </pc:sldChg>
      <pc:sldChg chg="setBg">
        <pc:chgData name="Niloofar Hosseini" userId="eb3e3110-2622-43cd-88f0-a4c46bd91734" providerId="ADAL" clId="{0A4FDF31-A71B-D94C-AA3B-9E9996021BFF}" dt="2024-05-23T09:22:48.480" v="25"/>
        <pc:sldMkLst>
          <pc:docMk/>
          <pc:sldMk cId="3859585987" sldId="263"/>
        </pc:sldMkLst>
      </pc:sldChg>
      <pc:sldChg chg="setBg">
        <pc:chgData name="Niloofar Hosseini" userId="eb3e3110-2622-43cd-88f0-a4c46bd91734" providerId="ADAL" clId="{0A4FDF31-A71B-D94C-AA3B-9E9996021BFF}" dt="2024-05-23T09:22:52.699" v="27"/>
        <pc:sldMkLst>
          <pc:docMk/>
          <pc:sldMk cId="3194328417" sldId="264"/>
        </pc:sldMkLst>
      </pc:sldChg>
      <pc:sldChg chg="modSp add mod">
        <pc:chgData name="Niloofar Hosseini" userId="eb3e3110-2622-43cd-88f0-a4c46bd91734" providerId="ADAL" clId="{0A4FDF31-A71B-D94C-AA3B-9E9996021BFF}" dt="2024-05-23T09:33:43.429" v="336" actId="20577"/>
        <pc:sldMkLst>
          <pc:docMk/>
          <pc:sldMk cId="3710369792" sldId="265"/>
        </pc:sldMkLst>
        <pc:spChg chg="mod">
          <ac:chgData name="Niloofar Hosseini" userId="eb3e3110-2622-43cd-88f0-a4c46bd91734" providerId="ADAL" clId="{0A4FDF31-A71B-D94C-AA3B-9E9996021BFF}" dt="2024-05-23T09:33:43.429" v="336" actId="20577"/>
          <ac:spMkLst>
            <pc:docMk/>
            <pc:sldMk cId="3710369792" sldId="265"/>
            <ac:spMk id="4" creationId="{00000000-0000-0000-0000-000000000000}"/>
          </ac:spMkLst>
        </pc:spChg>
      </pc:sldChg>
      <pc:sldMasterChg chg="setBg modSldLayout">
        <pc:chgData name="Niloofar Hosseini" userId="eb3e3110-2622-43cd-88f0-a4c46bd91734" providerId="ADAL" clId="{0A4FDF31-A71B-D94C-AA3B-9E9996021BFF}" dt="2024-05-23T09:22:42.913" v="23"/>
        <pc:sldMasterMkLst>
          <pc:docMk/>
          <pc:sldMasterMk cId="3131079666" sldId="2147483648"/>
        </pc:sldMasterMkLst>
        <pc:sldLayoutChg chg="setBg">
          <pc:chgData name="Niloofar Hosseini" userId="eb3e3110-2622-43cd-88f0-a4c46bd91734" providerId="ADAL" clId="{0A4FDF31-A71B-D94C-AA3B-9E9996021BFF}" dt="2024-05-23T09:22:42.913" v="23"/>
          <pc:sldLayoutMkLst>
            <pc:docMk/>
            <pc:sldMasterMk cId="3131079666" sldId="2147483648"/>
            <pc:sldLayoutMk cId="2143457572" sldId="2147483649"/>
          </pc:sldLayoutMkLst>
        </pc:sldLayoutChg>
        <pc:sldLayoutChg chg="setBg">
          <pc:chgData name="Niloofar Hosseini" userId="eb3e3110-2622-43cd-88f0-a4c46bd91734" providerId="ADAL" clId="{0A4FDF31-A71B-D94C-AA3B-9E9996021BFF}" dt="2024-05-23T09:22:42.913" v="23"/>
          <pc:sldLayoutMkLst>
            <pc:docMk/>
            <pc:sldMasterMk cId="3131079666" sldId="2147483648"/>
            <pc:sldLayoutMk cId="1349650847" sldId="2147483650"/>
          </pc:sldLayoutMkLst>
        </pc:sldLayoutChg>
        <pc:sldLayoutChg chg="setBg">
          <pc:chgData name="Niloofar Hosseini" userId="eb3e3110-2622-43cd-88f0-a4c46bd91734" providerId="ADAL" clId="{0A4FDF31-A71B-D94C-AA3B-9E9996021BFF}" dt="2024-05-23T09:22:42.913" v="23"/>
          <pc:sldLayoutMkLst>
            <pc:docMk/>
            <pc:sldMasterMk cId="3131079666" sldId="2147483648"/>
            <pc:sldLayoutMk cId="1780185865" sldId="2147483651"/>
          </pc:sldLayoutMkLst>
        </pc:sldLayoutChg>
        <pc:sldLayoutChg chg="setBg">
          <pc:chgData name="Niloofar Hosseini" userId="eb3e3110-2622-43cd-88f0-a4c46bd91734" providerId="ADAL" clId="{0A4FDF31-A71B-D94C-AA3B-9E9996021BFF}" dt="2024-05-23T09:22:42.913" v="23"/>
          <pc:sldLayoutMkLst>
            <pc:docMk/>
            <pc:sldMasterMk cId="3131079666" sldId="2147483648"/>
            <pc:sldLayoutMk cId="104623598" sldId="2147483652"/>
          </pc:sldLayoutMkLst>
        </pc:sldLayoutChg>
        <pc:sldLayoutChg chg="setBg">
          <pc:chgData name="Niloofar Hosseini" userId="eb3e3110-2622-43cd-88f0-a4c46bd91734" providerId="ADAL" clId="{0A4FDF31-A71B-D94C-AA3B-9E9996021BFF}" dt="2024-05-23T09:22:42.913" v="23"/>
          <pc:sldLayoutMkLst>
            <pc:docMk/>
            <pc:sldMasterMk cId="3131079666" sldId="2147483648"/>
            <pc:sldLayoutMk cId="3944017643" sldId="2147483653"/>
          </pc:sldLayoutMkLst>
        </pc:sldLayoutChg>
        <pc:sldLayoutChg chg="setBg">
          <pc:chgData name="Niloofar Hosseini" userId="eb3e3110-2622-43cd-88f0-a4c46bd91734" providerId="ADAL" clId="{0A4FDF31-A71B-D94C-AA3B-9E9996021BFF}" dt="2024-05-23T09:22:42.913" v="23"/>
          <pc:sldLayoutMkLst>
            <pc:docMk/>
            <pc:sldMasterMk cId="3131079666" sldId="2147483648"/>
            <pc:sldLayoutMk cId="3012651391" sldId="2147483654"/>
          </pc:sldLayoutMkLst>
        </pc:sldLayoutChg>
        <pc:sldLayoutChg chg="setBg">
          <pc:chgData name="Niloofar Hosseini" userId="eb3e3110-2622-43cd-88f0-a4c46bd91734" providerId="ADAL" clId="{0A4FDF31-A71B-D94C-AA3B-9E9996021BFF}" dt="2024-05-23T09:22:42.913" v="23"/>
          <pc:sldLayoutMkLst>
            <pc:docMk/>
            <pc:sldMasterMk cId="3131079666" sldId="2147483648"/>
            <pc:sldLayoutMk cId="646602898" sldId="2147483655"/>
          </pc:sldLayoutMkLst>
        </pc:sldLayoutChg>
        <pc:sldLayoutChg chg="setBg">
          <pc:chgData name="Niloofar Hosseini" userId="eb3e3110-2622-43cd-88f0-a4c46bd91734" providerId="ADAL" clId="{0A4FDF31-A71B-D94C-AA3B-9E9996021BFF}" dt="2024-05-23T09:22:42.913" v="23"/>
          <pc:sldLayoutMkLst>
            <pc:docMk/>
            <pc:sldMasterMk cId="3131079666" sldId="2147483648"/>
            <pc:sldLayoutMk cId="1305186604" sldId="2147483656"/>
          </pc:sldLayoutMkLst>
        </pc:sldLayoutChg>
        <pc:sldLayoutChg chg="setBg">
          <pc:chgData name="Niloofar Hosseini" userId="eb3e3110-2622-43cd-88f0-a4c46bd91734" providerId="ADAL" clId="{0A4FDF31-A71B-D94C-AA3B-9E9996021BFF}" dt="2024-05-23T09:22:42.913" v="23"/>
          <pc:sldLayoutMkLst>
            <pc:docMk/>
            <pc:sldMasterMk cId="3131079666" sldId="2147483648"/>
            <pc:sldLayoutMk cId="504466040" sldId="2147483657"/>
          </pc:sldLayoutMkLst>
        </pc:sldLayoutChg>
        <pc:sldLayoutChg chg="setBg">
          <pc:chgData name="Niloofar Hosseini" userId="eb3e3110-2622-43cd-88f0-a4c46bd91734" providerId="ADAL" clId="{0A4FDF31-A71B-D94C-AA3B-9E9996021BFF}" dt="2024-05-23T09:22:42.913" v="23"/>
          <pc:sldLayoutMkLst>
            <pc:docMk/>
            <pc:sldMasterMk cId="3131079666" sldId="2147483648"/>
            <pc:sldLayoutMk cId="4180537489" sldId="2147483658"/>
          </pc:sldLayoutMkLst>
        </pc:sldLayoutChg>
        <pc:sldLayoutChg chg="setBg">
          <pc:chgData name="Niloofar Hosseini" userId="eb3e3110-2622-43cd-88f0-a4c46bd91734" providerId="ADAL" clId="{0A4FDF31-A71B-D94C-AA3B-9E9996021BFF}" dt="2024-05-23T09:22:42.913" v="23"/>
          <pc:sldLayoutMkLst>
            <pc:docMk/>
            <pc:sldMasterMk cId="3131079666" sldId="2147483648"/>
            <pc:sldLayoutMk cId="476697047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37C5E-EE60-42D2-9866-679B2E706DAA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FDDE-3430-4FEE-89F8-12EA6B0BA07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3457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37C5E-EE60-42D2-9866-679B2E706DAA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FDDE-3430-4FEE-89F8-12EA6B0BA07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0537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37C5E-EE60-42D2-9866-679B2E706DAA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FDDE-3430-4FEE-89F8-12EA6B0BA07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6697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37C5E-EE60-42D2-9866-679B2E706DAA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FDDE-3430-4FEE-89F8-12EA6B0BA07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9650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37C5E-EE60-42D2-9866-679B2E706DAA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FDDE-3430-4FEE-89F8-12EA6B0BA07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0185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37C5E-EE60-42D2-9866-679B2E706DAA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FDDE-3430-4FEE-89F8-12EA6B0BA07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623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37C5E-EE60-42D2-9866-679B2E706DAA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FDDE-3430-4FEE-89F8-12EA6B0BA07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4017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37C5E-EE60-42D2-9866-679B2E706DAA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FDDE-3430-4FEE-89F8-12EA6B0BA07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651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37C5E-EE60-42D2-9866-679B2E706DAA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FDDE-3430-4FEE-89F8-12EA6B0BA07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6602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37C5E-EE60-42D2-9866-679B2E706DAA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FDDE-3430-4FEE-89F8-12EA6B0BA07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5186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37C5E-EE60-42D2-9866-679B2E706DAA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FDDE-3430-4FEE-89F8-12EA6B0BA07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4466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37C5E-EE60-42D2-9866-679B2E706DAA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7FDDE-3430-4FEE-89F8-12EA6B0BA07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1079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9585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98840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en-US" sz="2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حاضر</a:t>
            </a:r>
            <a:r>
              <a:rPr lang="en-GB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است</a:t>
            </a:r>
            <a:r>
              <a:rPr lang="en-US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خداوند</a:t>
            </a: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می خواهد که</a:t>
            </a:r>
            <a:r>
              <a:rPr lang="en-GB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</a:t>
            </a:r>
            <a:r>
              <a:rPr lang="en-GB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را</a:t>
            </a:r>
            <a:r>
              <a:rPr lang="en-GB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لمس کند</a:t>
            </a: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GB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5562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43440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می خواهد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لمست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کند تو را آرامی بخشد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قلب خود را به رویش ، تو بگشا تو بگشا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55012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1826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حاضرم خداوند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می خواهم که مرا لمس کنی</a:t>
            </a:r>
          </a:p>
          <a:p>
            <a:pPr algn="ctr" rtl="1">
              <a:lnSpc>
                <a:spcPct val="20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7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37171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99257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 حضورت خداوند خود را تقدیم نمایم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می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ستایم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نامت را ای عیسی ای عیسی</a:t>
            </a:r>
          </a:p>
          <a:p>
            <a:pPr algn="ctr" rtl="1">
              <a:lnSpc>
                <a:spcPct val="200000"/>
              </a:lnSpc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95632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51524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 حضورت خداوند خود را تقدیم نمایم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می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ستایم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نامت را ای عیسی</a:t>
            </a:r>
          </a:p>
          <a:p>
            <a:pPr algn="ctr" rtl="1">
              <a:lnSpc>
                <a:spcPct val="200000"/>
              </a:lnSpc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10369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4328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68</Words>
  <Application>Microsoft Macintosh PowerPoint</Application>
  <PresentationFormat>Widescreen</PresentationFormat>
  <Paragraphs>19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5</cp:revision>
  <dcterms:created xsi:type="dcterms:W3CDTF">2019-08-28T22:14:32Z</dcterms:created>
  <dcterms:modified xsi:type="dcterms:W3CDTF">2024-05-23T09:33:52Z</dcterms:modified>
</cp:coreProperties>
</file>