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F1342C51-D78C-614B-89CD-DC84A6AC530D}"/>
    <pc:docChg chg="undo custSel addSld delSld modSld sldOrd modMainMaster">
      <pc:chgData name="Niloofar Hosseini" userId="eb3e3110-2622-43cd-88f0-a4c46bd91734" providerId="ADAL" clId="{F1342C51-D78C-614B-89CD-DC84A6AC530D}" dt="2024-05-20T10:45:07.781" v="78" actId="20578"/>
      <pc:docMkLst>
        <pc:docMk/>
      </pc:docMkLst>
      <pc:sldChg chg="modSp mod setBg">
        <pc:chgData name="Niloofar Hosseini" userId="eb3e3110-2622-43cd-88f0-a4c46bd91734" providerId="ADAL" clId="{F1342C51-D78C-614B-89CD-DC84A6AC530D}" dt="2024-05-20T10:44:21.660" v="61" actId="404"/>
        <pc:sldMkLst>
          <pc:docMk/>
          <pc:sldMk cId="3774443401" sldId="256"/>
        </pc:sldMkLst>
        <pc:spChg chg="mod">
          <ac:chgData name="Niloofar Hosseini" userId="eb3e3110-2622-43cd-88f0-a4c46bd91734" providerId="ADAL" clId="{F1342C51-D78C-614B-89CD-DC84A6AC530D}" dt="2024-05-20T10:44:21.660" v="61" actId="404"/>
          <ac:spMkLst>
            <pc:docMk/>
            <pc:sldMk cId="3774443401" sldId="256"/>
            <ac:spMk id="3" creationId="{00000000-0000-0000-0000-000000000000}"/>
          </ac:spMkLst>
        </pc:spChg>
      </pc:sldChg>
      <pc:sldChg chg="modSp mod">
        <pc:chgData name="Niloofar Hosseini" userId="eb3e3110-2622-43cd-88f0-a4c46bd91734" providerId="ADAL" clId="{F1342C51-D78C-614B-89CD-DC84A6AC530D}" dt="2024-05-20T10:44:59.289" v="75" actId="404"/>
        <pc:sldMkLst>
          <pc:docMk/>
          <pc:sldMk cId="3297463345" sldId="257"/>
        </pc:sldMkLst>
        <pc:spChg chg="mod">
          <ac:chgData name="Niloofar Hosseini" userId="eb3e3110-2622-43cd-88f0-a4c46bd91734" providerId="ADAL" clId="{F1342C51-D78C-614B-89CD-DC84A6AC530D}" dt="2024-05-20T10:44:59.289" v="75" actId="404"/>
          <ac:spMkLst>
            <pc:docMk/>
            <pc:sldMk cId="3297463345" sldId="257"/>
            <ac:spMk id="3" creationId="{00000000-0000-0000-0000-000000000000}"/>
          </ac:spMkLst>
        </pc:spChg>
      </pc:sldChg>
      <pc:sldChg chg="del">
        <pc:chgData name="Niloofar Hosseini" userId="eb3e3110-2622-43cd-88f0-a4c46bd91734" providerId="ADAL" clId="{F1342C51-D78C-614B-89CD-DC84A6AC530D}" dt="2024-05-20T10:45:04.538" v="76" actId="2696"/>
        <pc:sldMkLst>
          <pc:docMk/>
          <pc:sldMk cId="2076659122" sldId="258"/>
        </pc:sldMkLst>
      </pc:sldChg>
      <pc:sldChg chg="del setBg">
        <pc:chgData name="Niloofar Hosseini" userId="eb3e3110-2622-43cd-88f0-a4c46bd91734" providerId="ADAL" clId="{F1342C51-D78C-614B-89CD-DC84A6AC530D}" dt="2024-05-20T10:41:35.717" v="8" actId="2696"/>
        <pc:sldMkLst>
          <pc:docMk/>
          <pc:sldMk cId="4186725046" sldId="259"/>
        </pc:sldMkLst>
      </pc:sldChg>
      <pc:sldChg chg="setBg">
        <pc:chgData name="Niloofar Hosseini" userId="eb3e3110-2622-43cd-88f0-a4c46bd91734" providerId="ADAL" clId="{F1342C51-D78C-614B-89CD-DC84A6AC530D}" dt="2024-05-20T10:41:32.807" v="6"/>
        <pc:sldMkLst>
          <pc:docMk/>
          <pc:sldMk cId="3767957490" sldId="260"/>
        </pc:sldMkLst>
      </pc:sldChg>
      <pc:sldChg chg="add ord">
        <pc:chgData name="Niloofar Hosseini" userId="eb3e3110-2622-43cd-88f0-a4c46bd91734" providerId="ADAL" clId="{F1342C51-D78C-614B-89CD-DC84A6AC530D}" dt="2024-05-20T10:41:37.195" v="9" actId="20578"/>
        <pc:sldMkLst>
          <pc:docMk/>
          <pc:sldMk cId="3552445717" sldId="261"/>
        </pc:sldMkLst>
      </pc:sldChg>
      <pc:sldChg chg="add ord">
        <pc:chgData name="Niloofar Hosseini" userId="eb3e3110-2622-43cd-88f0-a4c46bd91734" providerId="ADAL" clId="{F1342C51-D78C-614B-89CD-DC84A6AC530D}" dt="2024-05-20T10:45:07.781" v="78" actId="20578"/>
        <pc:sldMkLst>
          <pc:docMk/>
          <pc:sldMk cId="519989681" sldId="262"/>
        </pc:sldMkLst>
      </pc:sldChg>
      <pc:sldMasterChg chg="setBg modSldLayout">
        <pc:chgData name="Niloofar Hosseini" userId="eb3e3110-2622-43cd-88f0-a4c46bd91734" providerId="ADAL" clId="{F1342C51-D78C-614B-89CD-DC84A6AC530D}" dt="2024-05-20T10:41:20.513" v="4"/>
        <pc:sldMasterMkLst>
          <pc:docMk/>
          <pc:sldMasterMk cId="1561786025" sldId="2147483648"/>
        </pc:sldMasterMkLst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2457961478" sldId="2147483649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4170412964" sldId="2147483650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2808747817" sldId="2147483651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3023935355" sldId="2147483652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2568527008" sldId="2147483653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1086698263" sldId="2147483654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2692873218" sldId="2147483655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1922889007" sldId="2147483656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3866630266" sldId="2147483657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2023908588" sldId="2147483658"/>
          </pc:sldLayoutMkLst>
        </pc:sldLayoutChg>
        <pc:sldLayoutChg chg="setBg">
          <pc:chgData name="Niloofar Hosseini" userId="eb3e3110-2622-43cd-88f0-a4c46bd91734" providerId="ADAL" clId="{F1342C51-D78C-614B-89CD-DC84A6AC530D}" dt="2024-05-20T10:41:20.513" v="4"/>
          <pc:sldLayoutMkLst>
            <pc:docMk/>
            <pc:sldMasterMk cId="1561786025" sldId="2147483648"/>
            <pc:sldLayoutMk cId="41322975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6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90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3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2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9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7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8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3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F626-05D6-4354-B3BF-5BC891B32EC5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89A3-1EC5-4342-87A6-2D6070BF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anchor="t">
            <a:noAutofit/>
          </a:bodyPr>
          <a:lstStyle/>
          <a:p>
            <a:pPr rtl="1">
              <a:lnSpc>
                <a:spcPct val="20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+mj-cs"/>
              </a:rPr>
              <a:t>جلال بر تو باد جلال بر تو باد</a:t>
            </a:r>
          </a:p>
          <a:p>
            <a:pPr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+mj-cs"/>
              </a:rPr>
              <a:t>جلال بر تو باد ،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+mj-cs"/>
              </a:rPr>
              <a:t>عيسى</a:t>
            </a: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44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1">
              <a:lnSpc>
                <a:spcPct val="200000"/>
              </a:lnSpc>
            </a:pP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تو هستی عظیم ، خدای رحیم</a:t>
            </a:r>
          </a:p>
          <a:p>
            <a:pPr rtl="1">
              <a:lnSpc>
                <a:spcPct val="150000"/>
              </a:lnSpc>
            </a:pPr>
            <a:r>
              <a:rPr lang="fa-I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نام تو بالاترین نام در </a:t>
            </a:r>
            <a:r>
              <a:rPr lang="fa-I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دنیاست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6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anchor="t">
            <a:noAutofit/>
          </a:bodyPr>
          <a:lstStyle/>
          <a:p>
            <a:pPr rtl="1">
              <a:lnSpc>
                <a:spcPct val="20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+mj-cs"/>
              </a:rPr>
              <a:t>جلال بر تو باد جلال بر تو باد</a:t>
            </a:r>
          </a:p>
          <a:p>
            <a:pPr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+mj-cs"/>
              </a:rPr>
              <a:t>جلال بر تو باد ،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+mj-cs"/>
              </a:rPr>
              <a:t>عيسى</a:t>
            </a: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998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4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3</cp:revision>
  <dcterms:created xsi:type="dcterms:W3CDTF">2017-10-19T13:04:09Z</dcterms:created>
  <dcterms:modified xsi:type="dcterms:W3CDTF">2024-05-20T10:45:12Z</dcterms:modified>
</cp:coreProperties>
</file>