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57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9B15F83-6376-D34E-BE27-8BEB492E9A2B}"/>
    <pc:docChg chg="addSld delSld modSld modMainMaster">
      <pc:chgData name="Niloofar Hosseini" userId="eb3e3110-2622-43cd-88f0-a4c46bd91734" providerId="ADAL" clId="{A9B15F83-6376-D34E-BE27-8BEB492E9A2B}" dt="2024-05-29T15:33:55.370" v="240" actId="20577"/>
      <pc:docMkLst>
        <pc:docMk/>
      </pc:docMkLst>
      <pc:sldChg chg="addSp delSp modSp mod setBg">
        <pc:chgData name="Niloofar Hosseini" userId="eb3e3110-2622-43cd-88f0-a4c46bd91734" providerId="ADAL" clId="{A9B15F83-6376-D34E-BE27-8BEB492E9A2B}" dt="2024-05-29T15:33:08.028" v="129" actId="20577"/>
        <pc:sldMkLst>
          <pc:docMk/>
          <pc:sldMk cId="2625513718" sldId="256"/>
        </pc:sldMkLst>
        <pc:spChg chg="add del mod">
          <ac:chgData name="Niloofar Hosseini" userId="eb3e3110-2622-43cd-88f0-a4c46bd91734" providerId="ADAL" clId="{A9B15F83-6376-D34E-BE27-8BEB492E9A2B}" dt="2024-05-29T15:32:38.390" v="107"/>
          <ac:spMkLst>
            <pc:docMk/>
            <pc:sldMk cId="2625513718" sldId="256"/>
            <ac:spMk id="3" creationId="{3F67DBD7-726D-F052-8323-FE60D2FD8512}"/>
          </ac:spMkLst>
        </pc:spChg>
        <pc:spChg chg="mod">
          <ac:chgData name="Niloofar Hosseini" userId="eb3e3110-2622-43cd-88f0-a4c46bd91734" providerId="ADAL" clId="{A9B15F83-6376-D34E-BE27-8BEB492E9A2B}" dt="2024-05-29T15:33:08.028" v="129" actId="20577"/>
          <ac:spMkLst>
            <pc:docMk/>
            <pc:sldMk cId="2625513718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9B15F83-6376-D34E-BE27-8BEB492E9A2B}" dt="2024-05-29T15:32:51.635" v="120" actId="20577"/>
        <pc:sldMkLst>
          <pc:docMk/>
          <pc:sldMk cId="1938167012" sldId="257"/>
        </pc:sldMkLst>
        <pc:spChg chg="mod">
          <ac:chgData name="Niloofar Hosseini" userId="eb3e3110-2622-43cd-88f0-a4c46bd91734" providerId="ADAL" clId="{A9B15F83-6376-D34E-BE27-8BEB492E9A2B}" dt="2024-05-29T15:32:51.635" v="120" actId="20577"/>
          <ac:spMkLst>
            <pc:docMk/>
            <pc:sldMk cId="1938167012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9B15F83-6376-D34E-BE27-8BEB492E9A2B}" dt="2024-05-29T15:33:39.464" v="203" actId="2696"/>
        <pc:sldMkLst>
          <pc:docMk/>
          <pc:sldMk cId="2616013727" sldId="258"/>
        </pc:sldMkLst>
      </pc:sldChg>
      <pc:sldChg chg="del">
        <pc:chgData name="Niloofar Hosseini" userId="eb3e3110-2622-43cd-88f0-a4c46bd91734" providerId="ADAL" clId="{A9B15F83-6376-D34E-BE27-8BEB492E9A2B}" dt="2024-05-29T15:33:39.860" v="204" actId="2696"/>
        <pc:sldMkLst>
          <pc:docMk/>
          <pc:sldMk cId="3132148822" sldId="259"/>
        </pc:sldMkLst>
      </pc:sldChg>
      <pc:sldChg chg="setBg">
        <pc:chgData name="Niloofar Hosseini" userId="eb3e3110-2622-43cd-88f0-a4c46bd91734" providerId="ADAL" clId="{A9B15F83-6376-D34E-BE27-8BEB492E9A2B}" dt="2024-05-29T15:27:20.500" v="6"/>
        <pc:sldMkLst>
          <pc:docMk/>
          <pc:sldMk cId="3893785068" sldId="260"/>
        </pc:sldMkLst>
      </pc:sldChg>
      <pc:sldChg chg="setBg">
        <pc:chgData name="Niloofar Hosseini" userId="eb3e3110-2622-43cd-88f0-a4c46bd91734" providerId="ADAL" clId="{A9B15F83-6376-D34E-BE27-8BEB492E9A2B}" dt="2024-05-29T15:27:15.476" v="4"/>
        <pc:sldMkLst>
          <pc:docMk/>
          <pc:sldMk cId="3482504226" sldId="262"/>
        </pc:sldMkLst>
      </pc:sldChg>
      <pc:sldChg chg="modSp add mod">
        <pc:chgData name="Niloofar Hosseini" userId="eb3e3110-2622-43cd-88f0-a4c46bd91734" providerId="ADAL" clId="{A9B15F83-6376-D34E-BE27-8BEB492E9A2B}" dt="2024-05-29T15:33:37.112" v="202" actId="20577"/>
        <pc:sldMkLst>
          <pc:docMk/>
          <pc:sldMk cId="4183133238" sldId="263"/>
        </pc:sldMkLst>
        <pc:spChg chg="mod">
          <ac:chgData name="Niloofar Hosseini" userId="eb3e3110-2622-43cd-88f0-a4c46bd91734" providerId="ADAL" clId="{A9B15F83-6376-D34E-BE27-8BEB492E9A2B}" dt="2024-05-29T15:33:37.112" v="202" actId="20577"/>
          <ac:spMkLst>
            <pc:docMk/>
            <pc:sldMk cId="4183133238" sldId="26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A9B15F83-6376-D34E-BE27-8BEB492E9A2B}" dt="2024-05-29T15:33:55.370" v="240" actId="20577"/>
        <pc:sldMkLst>
          <pc:docMk/>
          <pc:sldMk cId="3287670725" sldId="264"/>
        </pc:sldMkLst>
        <pc:spChg chg="mod">
          <ac:chgData name="Niloofar Hosseini" userId="eb3e3110-2622-43cd-88f0-a4c46bd91734" providerId="ADAL" clId="{A9B15F83-6376-D34E-BE27-8BEB492E9A2B}" dt="2024-05-29T15:33:55.370" v="240" actId="20577"/>
          <ac:spMkLst>
            <pc:docMk/>
            <pc:sldMk cId="3287670725" sldId="264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A9B15F83-6376-D34E-BE27-8BEB492E9A2B}" dt="2024-05-29T15:27:09.947" v="2"/>
        <pc:sldMasterMkLst>
          <pc:docMk/>
          <pc:sldMasterMk cId="1080507945" sldId="2147483648"/>
        </pc:sldMasterMkLst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486759800" sldId="2147483649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2422760134" sldId="2147483650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3720989664" sldId="2147483651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3828537247" sldId="2147483652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2366094786" sldId="2147483653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12574892" sldId="2147483654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491661319" sldId="2147483655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3250323420" sldId="2147483656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4100897579" sldId="2147483657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913010930" sldId="2147483658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43099747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5A57B-23F4-4244-864F-D04E1574E1C4}" type="datetimeFigureOut">
              <a:rPr lang="en-US" smtClean="0"/>
              <a:t>5/29/24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075CD-0DE4-4B47-9183-4BB8889A1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0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75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01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9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76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98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3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9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7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66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32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9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14D15-4894-459F-A523-5D9982FF0C17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50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250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را می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را می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را می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قلب و جان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551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 شاهان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816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 نهر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 نهر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 نهر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سیرابم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313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بر نام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بر نام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بر نام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حال تا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767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78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54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2018-08-24T12:01:35Z</dcterms:created>
  <dcterms:modified xsi:type="dcterms:W3CDTF">2024-05-29T15:34:00Z</dcterms:modified>
</cp:coreProperties>
</file>