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6" r:id="rId4"/>
    <p:sldId id="267" r:id="rId5"/>
    <p:sldId id="268" r:id="rId6"/>
    <p:sldId id="269" r:id="rId7"/>
    <p:sldId id="270" r:id="rId8"/>
    <p:sldId id="25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388"/>
    <p:restoredTop sz="94109"/>
  </p:normalViewPr>
  <p:slideViewPr>
    <p:cSldViewPr snapToGrid="0" snapToObjects="1">
      <p:cViewPr>
        <p:scale>
          <a:sx n="61" d="100"/>
          <a:sy n="61" d="100"/>
        </p:scale>
        <p:origin x="48" y="1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09D80BDB-D9C9-7742-B9CD-AA3F71410F7D}"/>
    <pc:docChg chg="custSel addSld delSld modSld sldOrd modMainMaster">
      <pc:chgData name="Niloofar Hosseini" userId="eb3e3110-2622-43cd-88f0-a4c46bd91734" providerId="ADAL" clId="{09D80BDB-D9C9-7742-B9CD-AA3F71410F7D}" dt="2024-06-14T11:32:59.763" v="490" actId="20578"/>
      <pc:docMkLst>
        <pc:docMk/>
      </pc:docMkLst>
      <pc:sldChg chg="addSp delSp modSp mod setBg">
        <pc:chgData name="Niloofar Hosseini" userId="eb3e3110-2622-43cd-88f0-a4c46bd91734" providerId="ADAL" clId="{09D80BDB-D9C9-7742-B9CD-AA3F71410F7D}" dt="2024-06-14T11:29:23.786" v="229" actId="404"/>
        <pc:sldMkLst>
          <pc:docMk/>
          <pc:sldMk cId="641718472" sldId="258"/>
        </pc:sldMkLst>
        <pc:spChg chg="add del mod">
          <ac:chgData name="Niloofar Hosseini" userId="eb3e3110-2622-43cd-88f0-a4c46bd91734" providerId="ADAL" clId="{09D80BDB-D9C9-7742-B9CD-AA3F71410F7D}" dt="2024-06-14T11:29:04.155" v="218"/>
          <ac:spMkLst>
            <pc:docMk/>
            <pc:sldMk cId="641718472" sldId="258"/>
            <ac:spMk id="2" creationId="{E7E5B50A-8140-59AA-A4AA-92BD387A51B1}"/>
          </ac:spMkLst>
        </pc:spChg>
        <pc:spChg chg="mod">
          <ac:chgData name="Niloofar Hosseini" userId="eb3e3110-2622-43cd-88f0-a4c46bd91734" providerId="ADAL" clId="{09D80BDB-D9C9-7742-B9CD-AA3F71410F7D}" dt="2024-06-14T11:29:23.786" v="229" actId="404"/>
          <ac:spMkLst>
            <pc:docMk/>
            <pc:sldMk cId="641718472" sldId="258"/>
            <ac:spMk id="4" creationId="{6566722A-450E-4642-9B9E-989980A585B8}"/>
          </ac:spMkLst>
        </pc:spChg>
      </pc:sldChg>
      <pc:sldChg chg="del">
        <pc:chgData name="Niloofar Hosseini" userId="eb3e3110-2622-43cd-88f0-a4c46bd91734" providerId="ADAL" clId="{09D80BDB-D9C9-7742-B9CD-AA3F71410F7D}" dt="2024-06-14T11:29:05.971" v="219" actId="2696"/>
        <pc:sldMkLst>
          <pc:docMk/>
          <pc:sldMk cId="3813327602" sldId="259"/>
        </pc:sldMkLst>
      </pc:sldChg>
      <pc:sldChg chg="del">
        <pc:chgData name="Niloofar Hosseini" userId="eb3e3110-2622-43cd-88f0-a4c46bd91734" providerId="ADAL" clId="{09D80BDB-D9C9-7742-B9CD-AA3F71410F7D}" dt="2024-06-14T11:29:06.491" v="220" actId="2696"/>
        <pc:sldMkLst>
          <pc:docMk/>
          <pc:sldMk cId="1888146279" sldId="260"/>
        </pc:sldMkLst>
      </pc:sldChg>
      <pc:sldChg chg="del">
        <pc:chgData name="Niloofar Hosseini" userId="eb3e3110-2622-43cd-88f0-a4c46bd91734" providerId="ADAL" clId="{09D80BDB-D9C9-7742-B9CD-AA3F71410F7D}" dt="2024-06-14T11:29:08.016" v="221" actId="2696"/>
        <pc:sldMkLst>
          <pc:docMk/>
          <pc:sldMk cId="1635683370" sldId="261"/>
        </pc:sldMkLst>
      </pc:sldChg>
      <pc:sldChg chg="del">
        <pc:chgData name="Niloofar Hosseini" userId="eb3e3110-2622-43cd-88f0-a4c46bd91734" providerId="ADAL" clId="{09D80BDB-D9C9-7742-B9CD-AA3F71410F7D}" dt="2024-06-14T11:30:51.673" v="320" actId="2696"/>
        <pc:sldMkLst>
          <pc:docMk/>
          <pc:sldMk cId="4138434856" sldId="262"/>
        </pc:sldMkLst>
      </pc:sldChg>
      <pc:sldChg chg="del">
        <pc:chgData name="Niloofar Hosseini" userId="eb3e3110-2622-43cd-88f0-a4c46bd91734" providerId="ADAL" clId="{09D80BDB-D9C9-7742-B9CD-AA3F71410F7D}" dt="2024-06-14T11:30:51.995" v="321" actId="2696"/>
        <pc:sldMkLst>
          <pc:docMk/>
          <pc:sldMk cId="295254801" sldId="263"/>
        </pc:sldMkLst>
      </pc:sldChg>
      <pc:sldChg chg="del">
        <pc:chgData name="Niloofar Hosseini" userId="eb3e3110-2622-43cd-88f0-a4c46bd91734" providerId="ADAL" clId="{09D80BDB-D9C9-7742-B9CD-AA3F71410F7D}" dt="2024-06-14T11:30:52.390" v="322" actId="2696"/>
        <pc:sldMkLst>
          <pc:docMk/>
          <pc:sldMk cId="3386961657" sldId="264"/>
        </pc:sldMkLst>
      </pc:sldChg>
      <pc:sldChg chg="del">
        <pc:chgData name="Niloofar Hosseini" userId="eb3e3110-2622-43cd-88f0-a4c46bd91734" providerId="ADAL" clId="{09D80BDB-D9C9-7742-B9CD-AA3F71410F7D}" dt="2024-06-14T11:30:53.045" v="323" actId="2696"/>
        <pc:sldMkLst>
          <pc:docMk/>
          <pc:sldMk cId="3138543407" sldId="265"/>
        </pc:sldMkLst>
      </pc:sldChg>
      <pc:sldChg chg="modSp mod">
        <pc:chgData name="Niloofar Hosseini" userId="eb3e3110-2622-43cd-88f0-a4c46bd91734" providerId="ADAL" clId="{09D80BDB-D9C9-7742-B9CD-AA3F71410F7D}" dt="2024-06-14T11:30:37.922" v="319" actId="20577"/>
        <pc:sldMkLst>
          <pc:docMk/>
          <pc:sldMk cId="3527315057" sldId="266"/>
        </pc:sldMkLst>
        <pc:spChg chg="mod">
          <ac:chgData name="Niloofar Hosseini" userId="eb3e3110-2622-43cd-88f0-a4c46bd91734" providerId="ADAL" clId="{09D80BDB-D9C9-7742-B9CD-AA3F71410F7D}" dt="2024-06-14T11:30:37.922" v="319" actId="20577"/>
          <ac:spMkLst>
            <pc:docMk/>
            <pc:sldMk cId="3527315057" sldId="266"/>
            <ac:spMk id="4" creationId="{F87A62DB-0DD6-0342-B382-C505EF70772C}"/>
          </ac:spMkLst>
        </pc:spChg>
      </pc:sldChg>
      <pc:sldChg chg="del">
        <pc:chgData name="Niloofar Hosseini" userId="eb3e3110-2622-43cd-88f0-a4c46bd91734" providerId="ADAL" clId="{09D80BDB-D9C9-7742-B9CD-AA3F71410F7D}" dt="2024-06-14T11:30:53.725" v="324" actId="2696"/>
        <pc:sldMkLst>
          <pc:docMk/>
          <pc:sldMk cId="412920179" sldId="267"/>
        </pc:sldMkLst>
      </pc:sldChg>
      <pc:sldChg chg="modSp add mod">
        <pc:chgData name="Niloofar Hosseini" userId="eb3e3110-2622-43cd-88f0-a4c46bd91734" providerId="ADAL" clId="{09D80BDB-D9C9-7742-B9CD-AA3F71410F7D}" dt="2024-06-14T11:31:33.225" v="387" actId="20577"/>
        <pc:sldMkLst>
          <pc:docMk/>
          <pc:sldMk cId="1712082468" sldId="267"/>
        </pc:sldMkLst>
        <pc:spChg chg="mod">
          <ac:chgData name="Niloofar Hosseini" userId="eb3e3110-2622-43cd-88f0-a4c46bd91734" providerId="ADAL" clId="{09D80BDB-D9C9-7742-B9CD-AA3F71410F7D}" dt="2024-06-14T11:31:33.225" v="387" actId="20577"/>
          <ac:spMkLst>
            <pc:docMk/>
            <pc:sldMk cId="1712082468" sldId="267"/>
            <ac:spMk id="4" creationId="{6566722A-450E-4642-9B9E-989980A585B8}"/>
          </ac:spMkLst>
        </pc:spChg>
      </pc:sldChg>
      <pc:sldChg chg="del">
        <pc:chgData name="Niloofar Hosseini" userId="eb3e3110-2622-43cd-88f0-a4c46bd91734" providerId="ADAL" clId="{09D80BDB-D9C9-7742-B9CD-AA3F71410F7D}" dt="2024-06-14T11:30:54.187" v="325" actId="2696"/>
        <pc:sldMkLst>
          <pc:docMk/>
          <pc:sldMk cId="1573504613" sldId="268"/>
        </pc:sldMkLst>
      </pc:sldChg>
      <pc:sldChg chg="add replId">
        <pc:chgData name="Niloofar Hosseini" userId="eb3e3110-2622-43cd-88f0-a4c46bd91734" providerId="ADAL" clId="{09D80BDB-D9C9-7742-B9CD-AA3F71410F7D}" dt="2024-06-14T11:30:58.266" v="328" actId="2890"/>
        <pc:sldMkLst>
          <pc:docMk/>
          <pc:sldMk cId="2184221824" sldId="268"/>
        </pc:sldMkLst>
      </pc:sldChg>
      <pc:sldChg chg="del">
        <pc:chgData name="Niloofar Hosseini" userId="eb3e3110-2622-43cd-88f0-a4c46bd91734" providerId="ADAL" clId="{09D80BDB-D9C9-7742-B9CD-AA3F71410F7D}" dt="2024-06-14T11:30:54.590" v="326" actId="2696"/>
        <pc:sldMkLst>
          <pc:docMk/>
          <pc:sldMk cId="1246561114" sldId="269"/>
        </pc:sldMkLst>
      </pc:sldChg>
      <pc:sldChg chg="modSp add mod">
        <pc:chgData name="Niloofar Hosseini" userId="eb3e3110-2622-43cd-88f0-a4c46bd91734" providerId="ADAL" clId="{09D80BDB-D9C9-7742-B9CD-AA3F71410F7D}" dt="2024-06-14T11:32:46.071" v="488" actId="403"/>
        <pc:sldMkLst>
          <pc:docMk/>
          <pc:sldMk cId="2017661855" sldId="269"/>
        </pc:sldMkLst>
        <pc:spChg chg="mod">
          <ac:chgData name="Niloofar Hosseini" userId="eb3e3110-2622-43cd-88f0-a4c46bd91734" providerId="ADAL" clId="{09D80BDB-D9C9-7742-B9CD-AA3F71410F7D}" dt="2024-06-14T11:32:46.071" v="488" actId="403"/>
          <ac:spMkLst>
            <pc:docMk/>
            <pc:sldMk cId="2017661855" sldId="269"/>
            <ac:spMk id="4" creationId="{F87A62DB-0DD6-0342-B382-C505EF70772C}"/>
          </ac:spMkLst>
        </pc:spChg>
      </pc:sldChg>
      <pc:sldChg chg="add ord">
        <pc:chgData name="Niloofar Hosseini" userId="eb3e3110-2622-43cd-88f0-a4c46bd91734" providerId="ADAL" clId="{09D80BDB-D9C9-7742-B9CD-AA3F71410F7D}" dt="2024-06-14T11:32:59.763" v="490" actId="20578"/>
        <pc:sldMkLst>
          <pc:docMk/>
          <pc:sldMk cId="3362253163" sldId="270"/>
        </pc:sldMkLst>
      </pc:sldChg>
      <pc:sldChg chg="del">
        <pc:chgData name="Niloofar Hosseini" userId="eb3e3110-2622-43cd-88f0-a4c46bd91734" providerId="ADAL" clId="{09D80BDB-D9C9-7742-B9CD-AA3F71410F7D}" dt="2024-06-14T11:30:55.054" v="327" actId="2696"/>
        <pc:sldMkLst>
          <pc:docMk/>
          <pc:sldMk cId="3611442376" sldId="271"/>
        </pc:sldMkLst>
      </pc:sldChg>
      <pc:sldMasterChg chg="setBg modSldLayout">
        <pc:chgData name="Niloofar Hosseini" userId="eb3e3110-2622-43cd-88f0-a4c46bd91734" providerId="ADAL" clId="{09D80BDB-D9C9-7742-B9CD-AA3F71410F7D}" dt="2024-06-14T11:26:59.523" v="22"/>
        <pc:sldMasterMkLst>
          <pc:docMk/>
          <pc:sldMasterMk cId="77275357" sldId="2147483648"/>
        </pc:sldMasterMkLst>
        <pc:sldLayoutChg chg="setBg">
          <pc:chgData name="Niloofar Hosseini" userId="eb3e3110-2622-43cd-88f0-a4c46bd91734" providerId="ADAL" clId="{09D80BDB-D9C9-7742-B9CD-AA3F71410F7D}" dt="2024-06-14T11:26:59.523" v="22"/>
          <pc:sldLayoutMkLst>
            <pc:docMk/>
            <pc:sldMasterMk cId="77275357" sldId="2147483648"/>
            <pc:sldLayoutMk cId="1676534763" sldId="2147483649"/>
          </pc:sldLayoutMkLst>
        </pc:sldLayoutChg>
        <pc:sldLayoutChg chg="setBg">
          <pc:chgData name="Niloofar Hosseini" userId="eb3e3110-2622-43cd-88f0-a4c46bd91734" providerId="ADAL" clId="{09D80BDB-D9C9-7742-B9CD-AA3F71410F7D}" dt="2024-06-14T11:26:59.523" v="22"/>
          <pc:sldLayoutMkLst>
            <pc:docMk/>
            <pc:sldMasterMk cId="77275357" sldId="2147483648"/>
            <pc:sldLayoutMk cId="3537718745" sldId="2147483650"/>
          </pc:sldLayoutMkLst>
        </pc:sldLayoutChg>
        <pc:sldLayoutChg chg="setBg">
          <pc:chgData name="Niloofar Hosseini" userId="eb3e3110-2622-43cd-88f0-a4c46bd91734" providerId="ADAL" clId="{09D80BDB-D9C9-7742-B9CD-AA3F71410F7D}" dt="2024-06-14T11:26:59.523" v="22"/>
          <pc:sldLayoutMkLst>
            <pc:docMk/>
            <pc:sldMasterMk cId="77275357" sldId="2147483648"/>
            <pc:sldLayoutMk cId="4157786692" sldId="2147483651"/>
          </pc:sldLayoutMkLst>
        </pc:sldLayoutChg>
        <pc:sldLayoutChg chg="setBg">
          <pc:chgData name="Niloofar Hosseini" userId="eb3e3110-2622-43cd-88f0-a4c46bd91734" providerId="ADAL" clId="{09D80BDB-D9C9-7742-B9CD-AA3F71410F7D}" dt="2024-06-14T11:26:59.523" v="22"/>
          <pc:sldLayoutMkLst>
            <pc:docMk/>
            <pc:sldMasterMk cId="77275357" sldId="2147483648"/>
            <pc:sldLayoutMk cId="2420272470" sldId="2147483652"/>
          </pc:sldLayoutMkLst>
        </pc:sldLayoutChg>
        <pc:sldLayoutChg chg="setBg">
          <pc:chgData name="Niloofar Hosseini" userId="eb3e3110-2622-43cd-88f0-a4c46bd91734" providerId="ADAL" clId="{09D80BDB-D9C9-7742-B9CD-AA3F71410F7D}" dt="2024-06-14T11:26:59.523" v="22"/>
          <pc:sldLayoutMkLst>
            <pc:docMk/>
            <pc:sldMasterMk cId="77275357" sldId="2147483648"/>
            <pc:sldLayoutMk cId="3219157616" sldId="2147483653"/>
          </pc:sldLayoutMkLst>
        </pc:sldLayoutChg>
        <pc:sldLayoutChg chg="setBg">
          <pc:chgData name="Niloofar Hosseini" userId="eb3e3110-2622-43cd-88f0-a4c46bd91734" providerId="ADAL" clId="{09D80BDB-D9C9-7742-B9CD-AA3F71410F7D}" dt="2024-06-14T11:26:59.523" v="22"/>
          <pc:sldLayoutMkLst>
            <pc:docMk/>
            <pc:sldMasterMk cId="77275357" sldId="2147483648"/>
            <pc:sldLayoutMk cId="2745787103" sldId="2147483654"/>
          </pc:sldLayoutMkLst>
        </pc:sldLayoutChg>
        <pc:sldLayoutChg chg="setBg">
          <pc:chgData name="Niloofar Hosseini" userId="eb3e3110-2622-43cd-88f0-a4c46bd91734" providerId="ADAL" clId="{09D80BDB-D9C9-7742-B9CD-AA3F71410F7D}" dt="2024-06-14T11:26:59.523" v="22"/>
          <pc:sldLayoutMkLst>
            <pc:docMk/>
            <pc:sldMasterMk cId="77275357" sldId="2147483648"/>
            <pc:sldLayoutMk cId="1369006517" sldId="2147483655"/>
          </pc:sldLayoutMkLst>
        </pc:sldLayoutChg>
        <pc:sldLayoutChg chg="setBg">
          <pc:chgData name="Niloofar Hosseini" userId="eb3e3110-2622-43cd-88f0-a4c46bd91734" providerId="ADAL" clId="{09D80BDB-D9C9-7742-B9CD-AA3F71410F7D}" dt="2024-06-14T11:26:59.523" v="22"/>
          <pc:sldLayoutMkLst>
            <pc:docMk/>
            <pc:sldMasterMk cId="77275357" sldId="2147483648"/>
            <pc:sldLayoutMk cId="1133008777" sldId="2147483656"/>
          </pc:sldLayoutMkLst>
        </pc:sldLayoutChg>
        <pc:sldLayoutChg chg="setBg">
          <pc:chgData name="Niloofar Hosseini" userId="eb3e3110-2622-43cd-88f0-a4c46bd91734" providerId="ADAL" clId="{09D80BDB-D9C9-7742-B9CD-AA3F71410F7D}" dt="2024-06-14T11:26:59.523" v="22"/>
          <pc:sldLayoutMkLst>
            <pc:docMk/>
            <pc:sldMasterMk cId="77275357" sldId="2147483648"/>
            <pc:sldLayoutMk cId="331476584" sldId="2147483657"/>
          </pc:sldLayoutMkLst>
        </pc:sldLayoutChg>
        <pc:sldLayoutChg chg="setBg">
          <pc:chgData name="Niloofar Hosseini" userId="eb3e3110-2622-43cd-88f0-a4c46bd91734" providerId="ADAL" clId="{09D80BDB-D9C9-7742-B9CD-AA3F71410F7D}" dt="2024-06-14T11:26:59.523" v="22"/>
          <pc:sldLayoutMkLst>
            <pc:docMk/>
            <pc:sldMasterMk cId="77275357" sldId="2147483648"/>
            <pc:sldLayoutMk cId="2251654142" sldId="2147483658"/>
          </pc:sldLayoutMkLst>
        </pc:sldLayoutChg>
        <pc:sldLayoutChg chg="setBg">
          <pc:chgData name="Niloofar Hosseini" userId="eb3e3110-2622-43cd-88f0-a4c46bd91734" providerId="ADAL" clId="{09D80BDB-D9C9-7742-B9CD-AA3F71410F7D}" dt="2024-06-14T11:26:59.523" v="22"/>
          <pc:sldLayoutMkLst>
            <pc:docMk/>
            <pc:sldMasterMk cId="77275357" sldId="2147483648"/>
            <pc:sldLayoutMk cId="343349400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36573-B84D-4B4F-9C8B-42169BE297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2474D5-82CE-2F48-97C4-A24CDDA599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92389E-D8AF-FA4B-B186-596BFD984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4039-03A3-3041-BCF3-83D7FB3747FB}" type="datetimeFigureOut">
              <a:rPr lang="en-US" smtClean="0"/>
              <a:t>6/14/24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DD61A-5F97-DC42-A491-C4F2439BE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A8A9F-C3F0-9B4C-B02E-426D74EDF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534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C1EB6-C65E-8B4F-8314-13B9CD4D3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DB0AA6-D2FF-B548-82D3-5F54E92707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0D6A84-5E45-4E49-96D9-54CB14845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4039-03A3-3041-BCF3-83D7FB3747FB}" type="datetimeFigureOut">
              <a:rPr lang="en-US" smtClean="0"/>
              <a:t>6/14/24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4F10D0-5C91-5342-9093-9A59CFDCC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E7AF3-7FDC-2242-B788-263622CF2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654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E50BF0-7D4D-DB4A-AA98-62C8D4479D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BF1E5E-2021-4440-8107-0BBDA4B3F2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2084AE-360A-DC44-BDB1-EB48724CD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4039-03A3-3041-BCF3-83D7FB3747FB}" type="datetimeFigureOut">
              <a:rPr lang="en-US" smtClean="0"/>
              <a:t>6/14/24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855DE-58BE-5A4B-B031-0FE35FD23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5B43C-DC0C-9945-81AB-4F06F0058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494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FF8DC-C815-124F-9FB1-7BB841254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86C1C-37A9-334A-88F9-211F464A8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C147E2-9D64-9945-896B-D0EEADA72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4039-03A3-3041-BCF3-83D7FB3747FB}" type="datetimeFigureOut">
              <a:rPr lang="en-US" smtClean="0"/>
              <a:t>6/14/24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60A33-5EE6-B540-A9B0-E29F71BE6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E2B2A1-9136-6F48-89BD-2D1EEA9B0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18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D6502-5F70-214F-8C0D-805A44C34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5D2732-70CA-7F42-8B2B-036ABE356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9F3BB9-A586-A348-B6D3-AF9C19C53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4039-03A3-3041-BCF3-83D7FB3747FB}" type="datetimeFigureOut">
              <a:rPr lang="en-US" smtClean="0"/>
              <a:t>6/14/24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83C08E-B2EC-664F-A832-96C90E49D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F056F-499C-254E-B3AA-95A661B4E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786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2CF3B-2807-FD48-A903-D1DAFC9C4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18BD9-DEC4-BE42-8E85-1C9AFF7166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9C9525-C7DE-8849-B94A-6CEF00650D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20826A-CAAD-9647-A8BE-D4AB8164B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4039-03A3-3041-BCF3-83D7FB3747FB}" type="datetimeFigureOut">
              <a:rPr lang="en-US" smtClean="0"/>
              <a:t>6/14/24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66A553-4D95-AC4D-9B2B-F557580E0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C4386F-A0CF-F34E-A177-BA08A36B9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272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6881D-8E74-6E4A-B7F4-622B627EC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EE551F-BA08-9848-8A6D-E112B6F99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B5D10F-40D5-E746-9B01-5E620ADB00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2699F7-CD01-1F40-86C0-6093FA5625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65CCE6-1DAD-AA42-9C03-FEE2440193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64FEDC-0F51-BF40-8F4E-00C5BFEAF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4039-03A3-3041-BCF3-83D7FB3747FB}" type="datetimeFigureOut">
              <a:rPr lang="en-US" smtClean="0"/>
              <a:t>6/14/24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82B3D7-83C7-BB47-99B9-E553ED635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D3A6E0-5AD9-D149-B506-F8926476E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157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92A7C-F77F-B54B-8088-BC074DD23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E1FAF2-DE01-D244-A880-A29FDD327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4039-03A3-3041-BCF3-83D7FB3747FB}" type="datetimeFigureOut">
              <a:rPr lang="en-US" smtClean="0"/>
              <a:t>6/14/24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04E117-D44A-1D45-BAFA-1E799CA95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0A32ED-D6D4-9143-A1EC-1078A5819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87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B6B504-C6F9-A340-875D-89D8566B5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4039-03A3-3041-BCF3-83D7FB3747FB}" type="datetimeFigureOut">
              <a:rPr lang="en-US" smtClean="0"/>
              <a:t>6/14/24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7EBC06-2B3A-504F-86C4-3C56334B7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77FD81-F347-0448-82ED-15F64BFE9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06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CDF73-98D4-1D41-9808-7F6A6AE7B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BABE1-D29F-204F-83A3-3A5C5A931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6E197F-A512-5A45-91B1-B7A60CB04D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09F7F6-2042-404E-82EA-E9CEC4A63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4039-03A3-3041-BCF3-83D7FB3747FB}" type="datetimeFigureOut">
              <a:rPr lang="en-US" smtClean="0"/>
              <a:t>6/14/24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56B4BC-D232-B64A-BD25-9B3A77EB4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2C8362-9D80-0D4C-8012-A14BB3795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08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04819-EDE8-E847-9430-386039E42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DA1CB6-17D0-E942-BC41-BAB72D4835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BA5AE8-1FC5-1944-9F6E-506FF3061C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15403A-F86E-EB4D-8865-A275C79D8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4039-03A3-3041-BCF3-83D7FB3747FB}" type="datetimeFigureOut">
              <a:rPr lang="en-US" smtClean="0"/>
              <a:t>6/14/24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601732-205C-3B45-86E8-2C6E6801C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E42CAD-CDF4-2247-8126-54CABEFB6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76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F56A68-5F16-8C47-A481-35A3459BE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9659B8-2F81-9B49-ACD2-49756E1BDE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1D24E9-1D8D-1C45-B4E7-614B7A4246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04039-03A3-3041-BCF3-83D7FB3747FB}" type="datetimeFigureOut">
              <a:rPr lang="en-US" smtClean="0"/>
              <a:t>6/14/24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B951D-6531-2D48-B5AA-BFA197219A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B628F-130A-1C44-80C1-B5E14F156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75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24832C5-F3F4-D94E-9A97-DE7B9EABD6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21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566722A-450E-4642-9B9E-989980A585B8}"/>
              </a:ext>
            </a:extLst>
          </p:cNvPr>
          <p:cNvSpPr txBox="1"/>
          <p:nvPr/>
        </p:nvSpPr>
        <p:spPr>
          <a:xfrm>
            <a:off x="-1" y="0"/>
            <a:ext cx="12192000" cy="690323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اینجایی در میان ما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پرستیمت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پرستیمت</a:t>
            </a: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اینجایی با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عجایبت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پرستیمت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پرستیمت</a:t>
            </a: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اینجایی تسلیم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توییم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پرستیمت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پرستیمت</a:t>
            </a: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اینجایی خدای زنده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پرستیمت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پرستیمت</a:t>
            </a: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41718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87A62DB-0DD6-0342-B382-C505EF70772C}"/>
              </a:ext>
            </a:extLst>
          </p:cNvPr>
          <p:cNvSpPr txBox="1"/>
          <p:nvPr/>
        </p:nvSpPr>
        <p:spPr>
          <a:xfrm>
            <a:off x="1" y="-1"/>
            <a:ext cx="12192000" cy="751622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lnSpc>
                <a:spcPct val="150000"/>
              </a:lnSpc>
              <a:defRPr sz="280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defRPr>
            </a:lvl1pPr>
          </a:lstStyle>
          <a:p>
            <a:pPr>
              <a:lnSpc>
                <a:spcPct val="200000"/>
              </a:lnSpc>
            </a:pPr>
            <a:endParaRPr lang="fa-IR" b="1" dirty="0"/>
          </a:p>
          <a:p>
            <a:pPr>
              <a:lnSpc>
                <a:spcPct val="200000"/>
              </a:lnSpc>
            </a:pPr>
            <a:r>
              <a:rPr lang="fa-IR" sz="5400" b="1" dirty="0"/>
              <a:t>تو راهی پر از معجزات پر از وعده ها</a:t>
            </a:r>
          </a:p>
          <a:p>
            <a:pPr>
              <a:lnSpc>
                <a:spcPct val="200000"/>
              </a:lnSpc>
            </a:pPr>
            <a:r>
              <a:rPr lang="fa-IR" sz="5400" b="1" dirty="0"/>
              <a:t>نور تابان عیسی ، خدای زنده</a:t>
            </a:r>
          </a:p>
          <a:p>
            <a:r>
              <a:rPr lang="fa-IR" sz="3600" dirty="0">
                <a:latin typeface="+mn-lt"/>
              </a:rPr>
              <a:t>(</a:t>
            </a:r>
            <a:r>
              <a:rPr lang="en-US" sz="3600" dirty="0">
                <a:latin typeface="+mn-lt"/>
              </a:rPr>
              <a:t>x</a:t>
            </a:r>
            <a:r>
              <a:rPr lang="fa-IR" sz="3600" dirty="0">
                <a:latin typeface="+mn-lt"/>
              </a:rPr>
              <a:t>۲)</a:t>
            </a:r>
          </a:p>
          <a:p>
            <a:endParaRPr lang="fa-IR" sz="3600" dirty="0">
              <a:latin typeface="+mn-lt"/>
            </a:endParaRPr>
          </a:p>
          <a:p>
            <a:endParaRPr lang="fa-IR" sz="3600" dirty="0">
              <a:latin typeface="+mn-lt"/>
            </a:endParaRPr>
          </a:p>
          <a:p>
            <a:endParaRPr lang="en-US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27315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566722A-450E-4642-9B9E-989980A585B8}"/>
              </a:ext>
            </a:extLst>
          </p:cNvPr>
          <p:cNvSpPr txBox="1"/>
          <p:nvPr/>
        </p:nvSpPr>
        <p:spPr>
          <a:xfrm>
            <a:off x="-1" y="0"/>
            <a:ext cx="12192000" cy="690323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اینجایی لمس کنی ما را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پرستیمت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پرستیمت</a:t>
            </a: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اینجایی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شفای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قلب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هایی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پرستیمت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پرستیمت</a:t>
            </a: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اینجایی تبدیل کنی ما را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پرستیمت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پرستیمت</a:t>
            </a: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اینجایی آزادی مایی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پرستیمت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پرستیمت</a:t>
            </a: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12082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87A62DB-0DD6-0342-B382-C505EF70772C}"/>
              </a:ext>
            </a:extLst>
          </p:cNvPr>
          <p:cNvSpPr txBox="1"/>
          <p:nvPr/>
        </p:nvSpPr>
        <p:spPr>
          <a:xfrm>
            <a:off x="1" y="-1"/>
            <a:ext cx="12192000" cy="751622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lnSpc>
                <a:spcPct val="150000"/>
              </a:lnSpc>
              <a:defRPr sz="280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defRPr>
            </a:lvl1pPr>
          </a:lstStyle>
          <a:p>
            <a:pPr>
              <a:lnSpc>
                <a:spcPct val="200000"/>
              </a:lnSpc>
            </a:pPr>
            <a:endParaRPr lang="fa-IR" b="1" dirty="0"/>
          </a:p>
          <a:p>
            <a:pPr>
              <a:lnSpc>
                <a:spcPct val="200000"/>
              </a:lnSpc>
            </a:pPr>
            <a:r>
              <a:rPr lang="fa-IR" sz="5400" b="1" dirty="0"/>
              <a:t>تو راهی پر از معجزات پر از وعده ها</a:t>
            </a:r>
          </a:p>
          <a:p>
            <a:pPr>
              <a:lnSpc>
                <a:spcPct val="200000"/>
              </a:lnSpc>
            </a:pPr>
            <a:r>
              <a:rPr lang="fa-IR" sz="5400" b="1" dirty="0"/>
              <a:t>نور تابان عیسی ، خدای زنده</a:t>
            </a:r>
          </a:p>
          <a:p>
            <a:r>
              <a:rPr lang="fa-IR" sz="3600" dirty="0">
                <a:latin typeface="+mn-lt"/>
              </a:rPr>
              <a:t>(</a:t>
            </a:r>
            <a:r>
              <a:rPr lang="en-US" sz="3600" dirty="0">
                <a:latin typeface="+mn-lt"/>
              </a:rPr>
              <a:t>x</a:t>
            </a:r>
            <a:r>
              <a:rPr lang="fa-IR" sz="3600" dirty="0">
                <a:latin typeface="+mn-lt"/>
              </a:rPr>
              <a:t>۲)</a:t>
            </a:r>
          </a:p>
          <a:p>
            <a:endParaRPr lang="fa-IR" sz="3600" dirty="0">
              <a:latin typeface="+mn-lt"/>
            </a:endParaRPr>
          </a:p>
          <a:p>
            <a:endParaRPr lang="fa-IR" sz="3600" dirty="0">
              <a:latin typeface="+mn-lt"/>
            </a:endParaRPr>
          </a:p>
          <a:p>
            <a:endParaRPr lang="en-US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84221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87A62DB-0DD6-0342-B382-C505EF70772C}"/>
              </a:ext>
            </a:extLst>
          </p:cNvPr>
          <p:cNvSpPr txBox="1"/>
          <p:nvPr/>
        </p:nvSpPr>
        <p:spPr>
          <a:xfrm>
            <a:off x="1" y="-1"/>
            <a:ext cx="12192000" cy="693311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lnSpc>
                <a:spcPct val="150000"/>
              </a:lnSpc>
              <a:defRPr sz="280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defRPr>
            </a:lvl1pPr>
          </a:lstStyle>
          <a:p>
            <a:pPr>
              <a:lnSpc>
                <a:spcPct val="200000"/>
              </a:lnSpc>
            </a:pPr>
            <a:endParaRPr lang="fa-IR" sz="3200" b="1" dirty="0"/>
          </a:p>
          <a:p>
            <a:r>
              <a:rPr lang="fa-IR" sz="5000" b="1" dirty="0"/>
              <a:t>اگر نبینم کارهایت را اگر درک نکنم </a:t>
            </a:r>
            <a:r>
              <a:rPr lang="fa-IR" sz="5000" b="1" dirty="0" err="1"/>
              <a:t>راهت</a:t>
            </a:r>
            <a:r>
              <a:rPr lang="fa-IR" sz="5000" b="1" dirty="0"/>
              <a:t> را</a:t>
            </a:r>
          </a:p>
          <a:p>
            <a:r>
              <a:rPr lang="fa-IR" sz="5000" b="1" dirty="0"/>
              <a:t>امیدم همیشه بر توست</a:t>
            </a:r>
          </a:p>
          <a:p>
            <a:r>
              <a:rPr lang="fa-IR" sz="5000" b="1" dirty="0" err="1"/>
              <a:t>ایمانم</a:t>
            </a:r>
            <a:r>
              <a:rPr lang="fa-IR" sz="5000" b="1" dirty="0"/>
              <a:t> </a:t>
            </a:r>
            <a:r>
              <a:rPr lang="fa-IR" sz="5000" b="1" dirty="0" err="1"/>
              <a:t>عطایی</a:t>
            </a:r>
            <a:r>
              <a:rPr lang="fa-IR" sz="5000" b="1" dirty="0"/>
              <a:t> از توست</a:t>
            </a:r>
          </a:p>
          <a:p>
            <a:r>
              <a:rPr lang="fa-IR" sz="3600" dirty="0">
                <a:latin typeface="+mn-lt"/>
              </a:rPr>
              <a:t>(</a:t>
            </a:r>
            <a:r>
              <a:rPr lang="en-US" sz="3600" dirty="0">
                <a:latin typeface="+mn-lt"/>
              </a:rPr>
              <a:t>x</a:t>
            </a:r>
            <a:r>
              <a:rPr lang="fa-IR" sz="3600" dirty="0">
                <a:latin typeface="+mn-lt"/>
              </a:rPr>
              <a:t>۲)</a:t>
            </a:r>
          </a:p>
          <a:p>
            <a:endParaRPr lang="fa-IR" sz="3600" dirty="0">
              <a:latin typeface="+mn-lt"/>
            </a:endParaRPr>
          </a:p>
          <a:p>
            <a:endParaRPr lang="fa-IR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17661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87A62DB-0DD6-0342-B382-C505EF70772C}"/>
              </a:ext>
            </a:extLst>
          </p:cNvPr>
          <p:cNvSpPr txBox="1"/>
          <p:nvPr/>
        </p:nvSpPr>
        <p:spPr>
          <a:xfrm>
            <a:off x="1" y="-1"/>
            <a:ext cx="12192000" cy="751622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lnSpc>
                <a:spcPct val="150000"/>
              </a:lnSpc>
              <a:defRPr sz="280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defRPr>
            </a:lvl1pPr>
          </a:lstStyle>
          <a:p>
            <a:pPr>
              <a:lnSpc>
                <a:spcPct val="200000"/>
              </a:lnSpc>
            </a:pPr>
            <a:endParaRPr lang="fa-IR" b="1" dirty="0"/>
          </a:p>
          <a:p>
            <a:pPr>
              <a:lnSpc>
                <a:spcPct val="200000"/>
              </a:lnSpc>
            </a:pPr>
            <a:r>
              <a:rPr lang="fa-IR" sz="5400" b="1" dirty="0"/>
              <a:t>تو راهی پر از معجزات پر از وعده ها</a:t>
            </a:r>
          </a:p>
          <a:p>
            <a:pPr>
              <a:lnSpc>
                <a:spcPct val="200000"/>
              </a:lnSpc>
            </a:pPr>
            <a:r>
              <a:rPr lang="fa-IR" sz="5400" b="1" dirty="0"/>
              <a:t>نور تابان عیسی ، خدای زنده</a:t>
            </a:r>
          </a:p>
          <a:p>
            <a:r>
              <a:rPr lang="fa-IR" sz="3600" dirty="0">
                <a:latin typeface="+mn-lt"/>
              </a:rPr>
              <a:t>(</a:t>
            </a:r>
            <a:r>
              <a:rPr lang="en-US" sz="3600" dirty="0">
                <a:latin typeface="+mn-lt"/>
              </a:rPr>
              <a:t>x</a:t>
            </a:r>
            <a:r>
              <a:rPr lang="fa-IR" sz="3600" dirty="0">
                <a:latin typeface="+mn-lt"/>
              </a:rPr>
              <a:t>۲)</a:t>
            </a:r>
          </a:p>
          <a:p>
            <a:endParaRPr lang="fa-IR" sz="3600" dirty="0">
              <a:latin typeface="+mn-lt"/>
            </a:endParaRPr>
          </a:p>
          <a:p>
            <a:endParaRPr lang="fa-IR" sz="3600" dirty="0">
              <a:latin typeface="+mn-lt"/>
            </a:endParaRPr>
          </a:p>
          <a:p>
            <a:endParaRPr lang="en-US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62253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24832C5-F3F4-D94E-9A97-DE7B9EABD6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212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132</Words>
  <Application>Microsoft Macintosh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Niloofar Hosseini</cp:lastModifiedBy>
  <cp:revision>10</cp:revision>
  <dcterms:created xsi:type="dcterms:W3CDTF">2019-09-02T14:26:34Z</dcterms:created>
  <dcterms:modified xsi:type="dcterms:W3CDTF">2024-06-14T11:33:02Z</dcterms:modified>
</cp:coreProperties>
</file>