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56" r:id="rId3"/>
    <p:sldId id="257" r:id="rId4"/>
    <p:sldId id="266" r:id="rId5"/>
    <p:sldId id="267" r:id="rId6"/>
    <p:sldId id="268" r:id="rId7"/>
    <p:sldId id="269" r:id="rId8"/>
    <p:sldId id="270" r:id="rId9"/>
    <p:sldId id="271" r:id="rId10"/>
    <p:sldId id="264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27" autoAdjust="0"/>
    <p:restoredTop sz="94660"/>
  </p:normalViewPr>
  <p:slideViewPr>
    <p:cSldViewPr snapToGrid="0">
      <p:cViewPr varScale="1">
        <p:scale>
          <a:sx n="125" d="100"/>
          <a:sy n="125" d="100"/>
        </p:scale>
        <p:origin x="176" y="20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loofar Hosseini" userId="eb3e3110-2622-43cd-88f0-a4c46bd91734" providerId="ADAL" clId="{8AD5CEED-4159-3A4E-921E-49DFEE745EE2}"/>
    <pc:docChg chg="addSld delSld modSld modMainMaster">
      <pc:chgData name="Niloofar Hosseini" userId="eb3e3110-2622-43cd-88f0-a4c46bd91734" providerId="ADAL" clId="{8AD5CEED-4159-3A4E-921E-49DFEE745EE2}" dt="2024-06-18T13:22:35.496" v="394" actId="20577"/>
      <pc:docMkLst>
        <pc:docMk/>
      </pc:docMkLst>
      <pc:sldChg chg="addSp delSp modSp mod">
        <pc:chgData name="Niloofar Hosseini" userId="eb3e3110-2622-43cd-88f0-a4c46bd91734" providerId="ADAL" clId="{8AD5CEED-4159-3A4E-921E-49DFEE745EE2}" dt="2024-06-18T13:20:55.811" v="221" actId="404"/>
        <pc:sldMkLst>
          <pc:docMk/>
          <pc:sldMk cId="3185162928" sldId="256"/>
        </pc:sldMkLst>
        <pc:spChg chg="add del mod">
          <ac:chgData name="Niloofar Hosseini" userId="eb3e3110-2622-43cd-88f0-a4c46bd91734" providerId="ADAL" clId="{8AD5CEED-4159-3A4E-921E-49DFEE745EE2}" dt="2024-06-18T13:18:12.144" v="120"/>
          <ac:spMkLst>
            <pc:docMk/>
            <pc:sldMk cId="3185162928" sldId="256"/>
            <ac:spMk id="2" creationId="{1EA21779-FBD7-B377-CB5B-93DA4989EEF5}"/>
          </ac:spMkLst>
        </pc:spChg>
        <pc:spChg chg="mod">
          <ac:chgData name="Niloofar Hosseini" userId="eb3e3110-2622-43cd-88f0-a4c46bd91734" providerId="ADAL" clId="{8AD5CEED-4159-3A4E-921E-49DFEE745EE2}" dt="2024-06-18T13:20:55.811" v="221" actId="404"/>
          <ac:spMkLst>
            <pc:docMk/>
            <pc:sldMk cId="3185162928" sldId="256"/>
            <ac:spMk id="4" creationId="{B66E974A-20EA-4564-ACA4-A41E946BE2C7}"/>
          </ac:spMkLst>
        </pc:spChg>
      </pc:sldChg>
      <pc:sldChg chg="modSp mod">
        <pc:chgData name="Niloofar Hosseini" userId="eb3e3110-2622-43cd-88f0-a4c46bd91734" providerId="ADAL" clId="{8AD5CEED-4159-3A4E-921E-49DFEE745EE2}" dt="2024-06-18T13:18:35.838" v="135" actId="403"/>
        <pc:sldMkLst>
          <pc:docMk/>
          <pc:sldMk cId="913917476" sldId="257"/>
        </pc:sldMkLst>
        <pc:spChg chg="mod">
          <ac:chgData name="Niloofar Hosseini" userId="eb3e3110-2622-43cd-88f0-a4c46bd91734" providerId="ADAL" clId="{8AD5CEED-4159-3A4E-921E-49DFEE745EE2}" dt="2024-06-18T13:18:35.838" v="135" actId="403"/>
          <ac:spMkLst>
            <pc:docMk/>
            <pc:sldMk cId="913917476" sldId="257"/>
            <ac:spMk id="4" creationId="{B66E974A-20EA-4564-ACA4-A41E946BE2C7}"/>
          </ac:spMkLst>
        </pc:spChg>
      </pc:sldChg>
      <pc:sldChg chg="del">
        <pc:chgData name="Niloofar Hosseini" userId="eb3e3110-2622-43cd-88f0-a4c46bd91734" providerId="ADAL" clId="{8AD5CEED-4159-3A4E-921E-49DFEE745EE2}" dt="2024-06-18T13:19:52.666" v="137" actId="2696"/>
        <pc:sldMkLst>
          <pc:docMk/>
          <pc:sldMk cId="4160963641" sldId="258"/>
        </pc:sldMkLst>
      </pc:sldChg>
      <pc:sldChg chg="del">
        <pc:chgData name="Niloofar Hosseini" userId="eb3e3110-2622-43cd-88f0-a4c46bd91734" providerId="ADAL" clId="{8AD5CEED-4159-3A4E-921E-49DFEE745EE2}" dt="2024-06-18T13:19:52.617" v="136" actId="2696"/>
        <pc:sldMkLst>
          <pc:docMk/>
          <pc:sldMk cId="4042621504" sldId="259"/>
        </pc:sldMkLst>
      </pc:sldChg>
      <pc:sldChg chg="del">
        <pc:chgData name="Niloofar Hosseini" userId="eb3e3110-2622-43cd-88f0-a4c46bd91734" providerId="ADAL" clId="{8AD5CEED-4159-3A4E-921E-49DFEE745EE2}" dt="2024-06-18T13:19:52.788" v="138" actId="2696"/>
        <pc:sldMkLst>
          <pc:docMk/>
          <pc:sldMk cId="384410430" sldId="260"/>
        </pc:sldMkLst>
      </pc:sldChg>
      <pc:sldChg chg="del">
        <pc:chgData name="Niloofar Hosseini" userId="eb3e3110-2622-43cd-88f0-a4c46bd91734" providerId="ADAL" clId="{8AD5CEED-4159-3A4E-921E-49DFEE745EE2}" dt="2024-06-18T13:19:52.919" v="139" actId="2696"/>
        <pc:sldMkLst>
          <pc:docMk/>
          <pc:sldMk cId="2529234182" sldId="261"/>
        </pc:sldMkLst>
      </pc:sldChg>
      <pc:sldChg chg="del">
        <pc:chgData name="Niloofar Hosseini" userId="eb3e3110-2622-43cd-88f0-a4c46bd91734" providerId="ADAL" clId="{8AD5CEED-4159-3A4E-921E-49DFEE745EE2}" dt="2024-06-18T13:19:53.070" v="140" actId="2696"/>
        <pc:sldMkLst>
          <pc:docMk/>
          <pc:sldMk cId="234815637" sldId="262"/>
        </pc:sldMkLst>
      </pc:sldChg>
      <pc:sldChg chg="del">
        <pc:chgData name="Niloofar Hosseini" userId="eb3e3110-2622-43cd-88f0-a4c46bd91734" providerId="ADAL" clId="{8AD5CEED-4159-3A4E-921E-49DFEE745EE2}" dt="2024-06-18T13:19:53.769" v="141" actId="2696"/>
        <pc:sldMkLst>
          <pc:docMk/>
          <pc:sldMk cId="1795338918" sldId="263"/>
        </pc:sldMkLst>
      </pc:sldChg>
      <pc:sldChg chg="setBg">
        <pc:chgData name="Niloofar Hosseini" userId="eb3e3110-2622-43cd-88f0-a4c46bd91734" providerId="ADAL" clId="{8AD5CEED-4159-3A4E-921E-49DFEE745EE2}" dt="2024-06-18T13:15:09.737" v="8"/>
        <pc:sldMkLst>
          <pc:docMk/>
          <pc:sldMk cId="1971600200" sldId="264"/>
        </pc:sldMkLst>
      </pc:sldChg>
      <pc:sldChg chg="setBg">
        <pc:chgData name="Niloofar Hosseini" userId="eb3e3110-2622-43cd-88f0-a4c46bd91734" providerId="ADAL" clId="{8AD5CEED-4159-3A4E-921E-49DFEE745EE2}" dt="2024-06-18T13:15:06.295" v="6"/>
        <pc:sldMkLst>
          <pc:docMk/>
          <pc:sldMk cId="2357620160" sldId="265"/>
        </pc:sldMkLst>
      </pc:sldChg>
      <pc:sldChg chg="modSp add mod">
        <pc:chgData name="Niloofar Hosseini" userId="eb3e3110-2622-43cd-88f0-a4c46bd91734" providerId="ADAL" clId="{8AD5CEED-4159-3A4E-921E-49DFEE745EE2}" dt="2024-06-18T13:21:15.088" v="228" actId="20577"/>
        <pc:sldMkLst>
          <pc:docMk/>
          <pc:sldMk cId="2967565863" sldId="266"/>
        </pc:sldMkLst>
        <pc:spChg chg="mod">
          <ac:chgData name="Niloofar Hosseini" userId="eb3e3110-2622-43cd-88f0-a4c46bd91734" providerId="ADAL" clId="{8AD5CEED-4159-3A4E-921E-49DFEE745EE2}" dt="2024-06-18T13:21:15.088" v="228" actId="20577"/>
          <ac:spMkLst>
            <pc:docMk/>
            <pc:sldMk cId="2967565863" sldId="266"/>
            <ac:spMk id="4" creationId="{B66E974A-20EA-4564-ACA4-A41E946BE2C7}"/>
          </ac:spMkLst>
        </pc:spChg>
      </pc:sldChg>
      <pc:sldChg chg="add replId">
        <pc:chgData name="Niloofar Hosseini" userId="eb3e3110-2622-43cd-88f0-a4c46bd91734" providerId="ADAL" clId="{8AD5CEED-4159-3A4E-921E-49DFEE745EE2}" dt="2024-06-18T13:19:56.185" v="142" actId="2890"/>
        <pc:sldMkLst>
          <pc:docMk/>
          <pc:sldMk cId="863048948" sldId="267"/>
        </pc:sldMkLst>
      </pc:sldChg>
      <pc:sldChg chg="modSp add mod">
        <pc:chgData name="Niloofar Hosseini" userId="eb3e3110-2622-43cd-88f0-a4c46bd91734" providerId="ADAL" clId="{8AD5CEED-4159-3A4E-921E-49DFEE745EE2}" dt="2024-06-18T13:21:50.797" v="301" actId="20577"/>
        <pc:sldMkLst>
          <pc:docMk/>
          <pc:sldMk cId="3246763198" sldId="268"/>
        </pc:sldMkLst>
        <pc:spChg chg="mod">
          <ac:chgData name="Niloofar Hosseini" userId="eb3e3110-2622-43cd-88f0-a4c46bd91734" providerId="ADAL" clId="{8AD5CEED-4159-3A4E-921E-49DFEE745EE2}" dt="2024-06-18T13:21:50.797" v="301" actId="20577"/>
          <ac:spMkLst>
            <pc:docMk/>
            <pc:sldMk cId="3246763198" sldId="268"/>
            <ac:spMk id="4" creationId="{B66E974A-20EA-4564-ACA4-A41E946BE2C7}"/>
          </ac:spMkLst>
        </pc:spChg>
      </pc:sldChg>
      <pc:sldChg chg="add replId">
        <pc:chgData name="Niloofar Hosseini" userId="eb3e3110-2622-43cd-88f0-a4c46bd91734" providerId="ADAL" clId="{8AD5CEED-4159-3A4E-921E-49DFEE745EE2}" dt="2024-06-18T13:21:31.326" v="229" actId="2890"/>
        <pc:sldMkLst>
          <pc:docMk/>
          <pc:sldMk cId="517344649" sldId="269"/>
        </pc:sldMkLst>
      </pc:sldChg>
      <pc:sldChg chg="modSp add mod">
        <pc:chgData name="Niloofar Hosseini" userId="eb3e3110-2622-43cd-88f0-a4c46bd91734" providerId="ADAL" clId="{8AD5CEED-4159-3A4E-921E-49DFEE745EE2}" dt="2024-06-18T13:22:35.496" v="394" actId="20577"/>
        <pc:sldMkLst>
          <pc:docMk/>
          <pc:sldMk cId="2061717275" sldId="270"/>
        </pc:sldMkLst>
        <pc:spChg chg="mod">
          <ac:chgData name="Niloofar Hosseini" userId="eb3e3110-2622-43cd-88f0-a4c46bd91734" providerId="ADAL" clId="{8AD5CEED-4159-3A4E-921E-49DFEE745EE2}" dt="2024-06-18T13:22:35.496" v="394" actId="20577"/>
          <ac:spMkLst>
            <pc:docMk/>
            <pc:sldMk cId="2061717275" sldId="270"/>
            <ac:spMk id="4" creationId="{B66E974A-20EA-4564-ACA4-A41E946BE2C7}"/>
          </ac:spMkLst>
        </pc:spChg>
      </pc:sldChg>
      <pc:sldChg chg="add replId">
        <pc:chgData name="Niloofar Hosseini" userId="eb3e3110-2622-43cd-88f0-a4c46bd91734" providerId="ADAL" clId="{8AD5CEED-4159-3A4E-921E-49DFEE745EE2}" dt="2024-06-18T13:21:57.023" v="302" actId="2890"/>
        <pc:sldMkLst>
          <pc:docMk/>
          <pc:sldMk cId="1921469033" sldId="271"/>
        </pc:sldMkLst>
      </pc:sldChg>
      <pc:sldMasterChg chg="setBg modSldLayout">
        <pc:chgData name="Niloofar Hosseini" userId="eb3e3110-2622-43cd-88f0-a4c46bd91734" providerId="ADAL" clId="{8AD5CEED-4159-3A4E-921E-49DFEE745EE2}" dt="2024-06-18T13:15:01.542" v="4"/>
        <pc:sldMasterMkLst>
          <pc:docMk/>
          <pc:sldMasterMk cId="1187004521" sldId="2147483648"/>
        </pc:sldMasterMkLst>
        <pc:sldLayoutChg chg="setBg">
          <pc:chgData name="Niloofar Hosseini" userId="eb3e3110-2622-43cd-88f0-a4c46bd91734" providerId="ADAL" clId="{8AD5CEED-4159-3A4E-921E-49DFEE745EE2}" dt="2024-06-18T13:15:01.542" v="4"/>
          <pc:sldLayoutMkLst>
            <pc:docMk/>
            <pc:sldMasterMk cId="1187004521" sldId="2147483648"/>
            <pc:sldLayoutMk cId="3422039156" sldId="2147483649"/>
          </pc:sldLayoutMkLst>
        </pc:sldLayoutChg>
        <pc:sldLayoutChg chg="setBg">
          <pc:chgData name="Niloofar Hosseini" userId="eb3e3110-2622-43cd-88f0-a4c46bd91734" providerId="ADAL" clId="{8AD5CEED-4159-3A4E-921E-49DFEE745EE2}" dt="2024-06-18T13:15:01.542" v="4"/>
          <pc:sldLayoutMkLst>
            <pc:docMk/>
            <pc:sldMasterMk cId="1187004521" sldId="2147483648"/>
            <pc:sldLayoutMk cId="277155078" sldId="2147483650"/>
          </pc:sldLayoutMkLst>
        </pc:sldLayoutChg>
        <pc:sldLayoutChg chg="setBg">
          <pc:chgData name="Niloofar Hosseini" userId="eb3e3110-2622-43cd-88f0-a4c46bd91734" providerId="ADAL" clId="{8AD5CEED-4159-3A4E-921E-49DFEE745EE2}" dt="2024-06-18T13:15:01.542" v="4"/>
          <pc:sldLayoutMkLst>
            <pc:docMk/>
            <pc:sldMasterMk cId="1187004521" sldId="2147483648"/>
            <pc:sldLayoutMk cId="4139419927" sldId="2147483651"/>
          </pc:sldLayoutMkLst>
        </pc:sldLayoutChg>
        <pc:sldLayoutChg chg="setBg">
          <pc:chgData name="Niloofar Hosseini" userId="eb3e3110-2622-43cd-88f0-a4c46bd91734" providerId="ADAL" clId="{8AD5CEED-4159-3A4E-921E-49DFEE745EE2}" dt="2024-06-18T13:15:01.542" v="4"/>
          <pc:sldLayoutMkLst>
            <pc:docMk/>
            <pc:sldMasterMk cId="1187004521" sldId="2147483648"/>
            <pc:sldLayoutMk cId="2313840061" sldId="2147483652"/>
          </pc:sldLayoutMkLst>
        </pc:sldLayoutChg>
        <pc:sldLayoutChg chg="setBg">
          <pc:chgData name="Niloofar Hosseini" userId="eb3e3110-2622-43cd-88f0-a4c46bd91734" providerId="ADAL" clId="{8AD5CEED-4159-3A4E-921E-49DFEE745EE2}" dt="2024-06-18T13:15:01.542" v="4"/>
          <pc:sldLayoutMkLst>
            <pc:docMk/>
            <pc:sldMasterMk cId="1187004521" sldId="2147483648"/>
            <pc:sldLayoutMk cId="1486328088" sldId="2147483653"/>
          </pc:sldLayoutMkLst>
        </pc:sldLayoutChg>
        <pc:sldLayoutChg chg="setBg">
          <pc:chgData name="Niloofar Hosseini" userId="eb3e3110-2622-43cd-88f0-a4c46bd91734" providerId="ADAL" clId="{8AD5CEED-4159-3A4E-921E-49DFEE745EE2}" dt="2024-06-18T13:15:01.542" v="4"/>
          <pc:sldLayoutMkLst>
            <pc:docMk/>
            <pc:sldMasterMk cId="1187004521" sldId="2147483648"/>
            <pc:sldLayoutMk cId="864468831" sldId="2147483654"/>
          </pc:sldLayoutMkLst>
        </pc:sldLayoutChg>
        <pc:sldLayoutChg chg="setBg">
          <pc:chgData name="Niloofar Hosseini" userId="eb3e3110-2622-43cd-88f0-a4c46bd91734" providerId="ADAL" clId="{8AD5CEED-4159-3A4E-921E-49DFEE745EE2}" dt="2024-06-18T13:15:01.542" v="4"/>
          <pc:sldLayoutMkLst>
            <pc:docMk/>
            <pc:sldMasterMk cId="1187004521" sldId="2147483648"/>
            <pc:sldLayoutMk cId="3704893522" sldId="2147483655"/>
          </pc:sldLayoutMkLst>
        </pc:sldLayoutChg>
        <pc:sldLayoutChg chg="setBg">
          <pc:chgData name="Niloofar Hosseini" userId="eb3e3110-2622-43cd-88f0-a4c46bd91734" providerId="ADAL" clId="{8AD5CEED-4159-3A4E-921E-49DFEE745EE2}" dt="2024-06-18T13:15:01.542" v="4"/>
          <pc:sldLayoutMkLst>
            <pc:docMk/>
            <pc:sldMasterMk cId="1187004521" sldId="2147483648"/>
            <pc:sldLayoutMk cId="2063105340" sldId="2147483656"/>
          </pc:sldLayoutMkLst>
        </pc:sldLayoutChg>
        <pc:sldLayoutChg chg="setBg">
          <pc:chgData name="Niloofar Hosseini" userId="eb3e3110-2622-43cd-88f0-a4c46bd91734" providerId="ADAL" clId="{8AD5CEED-4159-3A4E-921E-49DFEE745EE2}" dt="2024-06-18T13:15:01.542" v="4"/>
          <pc:sldLayoutMkLst>
            <pc:docMk/>
            <pc:sldMasterMk cId="1187004521" sldId="2147483648"/>
            <pc:sldLayoutMk cId="1342455360" sldId="2147483657"/>
          </pc:sldLayoutMkLst>
        </pc:sldLayoutChg>
        <pc:sldLayoutChg chg="setBg">
          <pc:chgData name="Niloofar Hosseini" userId="eb3e3110-2622-43cd-88f0-a4c46bd91734" providerId="ADAL" clId="{8AD5CEED-4159-3A4E-921E-49DFEE745EE2}" dt="2024-06-18T13:15:01.542" v="4"/>
          <pc:sldLayoutMkLst>
            <pc:docMk/>
            <pc:sldMasterMk cId="1187004521" sldId="2147483648"/>
            <pc:sldLayoutMk cId="1056771844" sldId="2147483658"/>
          </pc:sldLayoutMkLst>
        </pc:sldLayoutChg>
        <pc:sldLayoutChg chg="setBg">
          <pc:chgData name="Niloofar Hosseini" userId="eb3e3110-2622-43cd-88f0-a4c46bd91734" providerId="ADAL" clId="{8AD5CEED-4159-3A4E-921E-49DFEE745EE2}" dt="2024-06-18T13:15:01.542" v="4"/>
          <pc:sldLayoutMkLst>
            <pc:docMk/>
            <pc:sldMasterMk cId="1187004521" sldId="2147483648"/>
            <pc:sldLayoutMk cId="265482863" sldId="214748365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9B881C-39D0-4B41-A836-61F818F6123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106CE0F-56D6-40FA-A963-2020D97621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569325-6030-45AD-8FF3-6CC720A264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8A559-EFBC-43FF-8749-01820595F8F8}" type="datetimeFigureOut">
              <a:rPr lang="en-GB" smtClean="0"/>
              <a:t>18/06/2024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532E9B-0F97-4296-8B6A-3FA993C323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517CD4-EB67-436D-B3E5-11F8B73B6C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77DFA-C29D-4D9B-83E9-0A29782F61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20391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082FAD-2CA7-4E7E-9351-AB17A2C7EF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277B459-9419-4098-ACC0-85D022CC31C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CBAFF2-61ED-48CA-82BC-EC7429F8F7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8A559-EFBC-43FF-8749-01820595F8F8}" type="datetimeFigureOut">
              <a:rPr lang="en-GB" smtClean="0"/>
              <a:t>18/06/2024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6C0261-2B6F-4C5D-A69E-300824FFEC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5D4544-C732-449A-9A74-F2D73DFA73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77DFA-C29D-4D9B-83E9-0A29782F61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67718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7B2DD8D-9270-4BDE-9B30-410DF919B91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15B4A43-2C77-4A46-8A3A-70425565474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10482B-4549-4D77-9A80-F58BF3C115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8A559-EFBC-43FF-8749-01820595F8F8}" type="datetimeFigureOut">
              <a:rPr lang="en-GB" smtClean="0"/>
              <a:t>18/06/2024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CB4411-FC45-488C-9549-C8B9692AC4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816F75-60B7-47BD-A9B1-D6B93D14EE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77DFA-C29D-4D9B-83E9-0A29782F61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4828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3F6BA3-1AF9-4AD1-8F95-C9E838B92A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660678-1716-4BA7-9FBD-6D6BD4D256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3225FE-A154-454F-B6C7-C5B21ADCDE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8A559-EFBC-43FF-8749-01820595F8F8}" type="datetimeFigureOut">
              <a:rPr lang="en-GB" smtClean="0"/>
              <a:t>18/06/2024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317C32-38EF-49D5-AA36-8843F8E201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1D0B4E-C196-4200-8B02-A19BE5E403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77DFA-C29D-4D9B-83E9-0A29782F61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1550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D64CB5-928D-4D0E-9566-44526BABC4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CCE93A0-A465-4FF9-B0EC-FDBC3C2CC4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0C7724-2A1F-4269-A594-E46BDB3B4D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8A559-EFBC-43FF-8749-01820595F8F8}" type="datetimeFigureOut">
              <a:rPr lang="en-GB" smtClean="0"/>
              <a:t>18/06/2024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E96F03-6E4F-402B-9F32-FEF66CBFCA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924198-5E44-45CD-961B-DE5E90CA6E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77DFA-C29D-4D9B-83E9-0A29782F61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94199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13BD19-F16F-4D44-B290-2A7B044EF8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2FE005-5A46-4E58-A395-FE1082BE41A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6543500-0907-4012-96D5-910BD02C9C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012AD91-BC94-4F63-A7D5-B33025B1A4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8A559-EFBC-43FF-8749-01820595F8F8}" type="datetimeFigureOut">
              <a:rPr lang="en-GB" smtClean="0"/>
              <a:t>18/06/2024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618C0DD-591A-4A9B-B320-E67E98A835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3325983-BA05-4CD4-A475-9FD7FC6678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77DFA-C29D-4D9B-83E9-0A29782F61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38400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48F831-B5CC-4946-ADBD-615F1FB8CA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C937194-A5C2-4B2C-AB3F-F2C153AC8F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08C98D8-9CDC-44B3-9649-A8C75561794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1F72AE6-D508-4B6A-9EFC-F896475E8B2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439EC68-D0FF-40D8-9EFC-EC9F3EA570C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3A0D4C7-3D9C-4190-862C-4F56A197A1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8A559-EFBC-43FF-8749-01820595F8F8}" type="datetimeFigureOut">
              <a:rPr lang="en-GB" smtClean="0"/>
              <a:t>18/06/2024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9B88194-B149-47B5-BD7E-17F5ED27EA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49ADD7A-499B-4005-8B52-52733ECAD8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77DFA-C29D-4D9B-83E9-0A29782F61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63280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E044F6-DBBA-424C-952D-F398E7A278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6A5DD71-4F12-4359-A839-CC68C8E050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8A559-EFBC-43FF-8749-01820595F8F8}" type="datetimeFigureOut">
              <a:rPr lang="en-GB" smtClean="0"/>
              <a:t>18/06/2024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F176845-7B07-41C6-AC87-0F3083928C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8D16477-9EDC-4D86-9DBF-1005C96973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77DFA-C29D-4D9B-83E9-0A29782F61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44688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E27A6D7-68CA-4064-9C83-1981AD2A4A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8A559-EFBC-43FF-8749-01820595F8F8}" type="datetimeFigureOut">
              <a:rPr lang="en-GB" smtClean="0"/>
              <a:t>18/06/2024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F47A88E-5037-440B-8131-40D9D15248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F35E46-7AC3-44A1-90FF-A3E42AB42F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77DFA-C29D-4D9B-83E9-0A29782F61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48935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1C13EA-A44A-4F70-BEB2-60C5228B1E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9668AA-84F6-4399-B7F0-08CCEAA153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AAE0555-AD46-42CC-B53C-1B95CBD70BC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4C4378F-E0FC-4E09-96DF-0F5AADC229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8A559-EFBC-43FF-8749-01820595F8F8}" type="datetimeFigureOut">
              <a:rPr lang="en-GB" smtClean="0"/>
              <a:t>18/06/2024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46B6479-D796-4EA3-B1C7-DB91487D0B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4C3911-E1AE-475C-A3F4-2708D88E30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77DFA-C29D-4D9B-83E9-0A29782F61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31053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04A07E-DA38-420A-8D2B-62F9BA6856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1BD09F5-0945-4358-A5E8-12669CCCC0B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D99546E-4E3B-451A-9610-02A204111EB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BE93128-5DC9-4626-B33D-DB3C47440B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8A559-EFBC-43FF-8749-01820595F8F8}" type="datetimeFigureOut">
              <a:rPr lang="en-GB" smtClean="0"/>
              <a:t>18/06/2024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8858AE7-70B1-4182-B1A7-367A10FC69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264BAFB-A002-4B39-ABE1-97045290BD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77DFA-C29D-4D9B-83E9-0A29782F61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24553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523D075-849F-4D88-BA87-DC2C08D706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CA772EE-5C0D-4E54-85F4-25EB8D9ADD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F144F8-B03F-4401-A1DC-241B685585C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28A559-EFBC-43FF-8749-01820595F8F8}" type="datetimeFigureOut">
              <a:rPr lang="en-GB" smtClean="0"/>
              <a:t>18/06/2024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745216-59C9-41D5-82A6-E11A7A82961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09630D-D0BA-4E44-8E13-D27CC0B8C9D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477DFA-C29D-4D9B-83E9-0A29782F61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70045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576201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716002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B66E974A-20EA-4564-ACA4-A41E946BE2C7}"/>
              </a:ext>
            </a:extLst>
          </p:cNvPr>
          <p:cNvSpPr/>
          <p:nvPr/>
        </p:nvSpPr>
        <p:spPr>
          <a:xfrm>
            <a:off x="1" y="0"/>
            <a:ext cx="12192000" cy="7087453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US" sz="44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200000"/>
              </a:lnSpc>
            </a:pPr>
            <a:r>
              <a:rPr lang="fa-IR" sz="45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هرچه دارم از ته دل تقدیم عیسی کنم</a:t>
            </a:r>
            <a:endParaRPr lang="en-US" sz="45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45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پیوسته در حضور او با اطمینان پیش روم </a:t>
            </a:r>
            <a:endParaRPr lang="en-US" sz="45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0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1851629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B66E974A-20EA-4564-ACA4-A41E946BE2C7}"/>
              </a:ext>
            </a:extLst>
          </p:cNvPr>
          <p:cNvSpPr/>
          <p:nvPr/>
        </p:nvSpPr>
        <p:spPr>
          <a:xfrm>
            <a:off x="1" y="0"/>
            <a:ext cx="12192000" cy="7103868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200000"/>
              </a:lnSpc>
            </a:pPr>
            <a:endParaRPr lang="fa-IR" sz="28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200000"/>
              </a:lnSpc>
            </a:pPr>
            <a:r>
              <a:rPr lang="fa-IR" sz="4800" b="1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تقدیمت</a:t>
            </a:r>
            <a:r>
              <a:rPr lang="fa-IR" sz="48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کنم </a:t>
            </a:r>
            <a:r>
              <a:rPr lang="fa-IR" sz="4800" b="1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تسلیمت</a:t>
            </a:r>
            <a:r>
              <a:rPr lang="fa-IR" sz="48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کنم</a:t>
            </a:r>
          </a:p>
          <a:p>
            <a:pPr algn="ctr" rtl="1">
              <a:lnSpc>
                <a:spcPct val="200000"/>
              </a:lnSpc>
            </a:pPr>
            <a:r>
              <a:rPr lang="fa-IR" sz="48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همه چیز را ای خداوند </a:t>
            </a:r>
            <a:r>
              <a:rPr lang="fa-IR" sz="4800" b="1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تقدیمت</a:t>
            </a:r>
            <a:r>
              <a:rPr lang="fa-IR" sz="48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کنم</a:t>
            </a:r>
          </a:p>
          <a:p>
            <a:pPr algn="ctr" rtl="1">
              <a:lnSpc>
                <a:spcPct val="200000"/>
              </a:lnSpc>
            </a:pPr>
            <a:r>
              <a:rPr lang="fa-IR" sz="36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Times New Roman" panose="02020603050405020304" pitchFamily="18" charset="0"/>
              </a:rPr>
              <a:t>(</a:t>
            </a:r>
            <a:r>
              <a:rPr lang="en-US" sz="36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Times New Roman" panose="02020603050405020304" pitchFamily="18" charset="0"/>
              </a:rPr>
              <a:t>x</a:t>
            </a:r>
            <a:r>
              <a:rPr lang="fa-IR" sz="36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Times New Roman" panose="02020603050405020304" pitchFamily="18" charset="0"/>
              </a:rPr>
              <a:t>۲)</a:t>
            </a:r>
          </a:p>
          <a:p>
            <a:pPr algn="ctr" rtl="1">
              <a:lnSpc>
                <a:spcPct val="200000"/>
              </a:lnSpc>
            </a:pPr>
            <a:endParaRPr lang="fa-IR" sz="80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39174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B66E974A-20EA-4564-ACA4-A41E946BE2C7}"/>
              </a:ext>
            </a:extLst>
          </p:cNvPr>
          <p:cNvSpPr/>
          <p:nvPr/>
        </p:nvSpPr>
        <p:spPr>
          <a:xfrm>
            <a:off x="1" y="0"/>
            <a:ext cx="12192000" cy="7087453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US" sz="44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200000"/>
              </a:lnSpc>
            </a:pPr>
            <a:r>
              <a:rPr lang="fa-IR" sz="45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با تواضع در پیش تخت خدا زانو زنم</a:t>
            </a:r>
          </a:p>
          <a:p>
            <a:pPr algn="ctr" rtl="1">
              <a:lnSpc>
                <a:spcPct val="200000"/>
              </a:lnSpc>
            </a:pPr>
            <a:r>
              <a:rPr lang="fa-IR" sz="45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از خوشی زودگذر این جهان دل بر کنم</a:t>
            </a:r>
            <a:endParaRPr lang="en-US" sz="45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9675658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B66E974A-20EA-4564-ACA4-A41E946BE2C7}"/>
              </a:ext>
            </a:extLst>
          </p:cNvPr>
          <p:cNvSpPr/>
          <p:nvPr/>
        </p:nvSpPr>
        <p:spPr>
          <a:xfrm>
            <a:off x="1" y="0"/>
            <a:ext cx="12192000" cy="7103868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200000"/>
              </a:lnSpc>
            </a:pPr>
            <a:endParaRPr lang="fa-IR" sz="28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200000"/>
              </a:lnSpc>
            </a:pPr>
            <a:r>
              <a:rPr lang="fa-IR" sz="4800" b="1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تقدیمت</a:t>
            </a:r>
            <a:r>
              <a:rPr lang="fa-IR" sz="48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کنم </a:t>
            </a:r>
            <a:r>
              <a:rPr lang="fa-IR" sz="4800" b="1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تسلیمت</a:t>
            </a:r>
            <a:r>
              <a:rPr lang="fa-IR" sz="48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کنم</a:t>
            </a:r>
          </a:p>
          <a:p>
            <a:pPr algn="ctr" rtl="1">
              <a:lnSpc>
                <a:spcPct val="200000"/>
              </a:lnSpc>
            </a:pPr>
            <a:r>
              <a:rPr lang="fa-IR" sz="48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همه چیز را ای خداوند </a:t>
            </a:r>
            <a:r>
              <a:rPr lang="fa-IR" sz="4800" b="1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تقدیمت</a:t>
            </a:r>
            <a:r>
              <a:rPr lang="fa-IR" sz="48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کنم</a:t>
            </a:r>
          </a:p>
          <a:p>
            <a:pPr algn="ctr" rtl="1">
              <a:lnSpc>
                <a:spcPct val="200000"/>
              </a:lnSpc>
            </a:pPr>
            <a:r>
              <a:rPr lang="fa-IR" sz="36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Times New Roman" panose="02020603050405020304" pitchFamily="18" charset="0"/>
              </a:rPr>
              <a:t>(</a:t>
            </a:r>
            <a:r>
              <a:rPr lang="en-US" sz="36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Times New Roman" panose="02020603050405020304" pitchFamily="18" charset="0"/>
              </a:rPr>
              <a:t>x</a:t>
            </a:r>
            <a:r>
              <a:rPr lang="fa-IR" sz="36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Times New Roman" panose="02020603050405020304" pitchFamily="18" charset="0"/>
              </a:rPr>
              <a:t>۲)</a:t>
            </a:r>
          </a:p>
          <a:p>
            <a:pPr algn="ctr" rtl="1">
              <a:lnSpc>
                <a:spcPct val="200000"/>
              </a:lnSpc>
            </a:pPr>
            <a:endParaRPr lang="fa-IR" sz="80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30489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B66E974A-20EA-4564-ACA4-A41E946BE2C7}"/>
              </a:ext>
            </a:extLst>
          </p:cNvPr>
          <p:cNvSpPr/>
          <p:nvPr/>
        </p:nvSpPr>
        <p:spPr>
          <a:xfrm>
            <a:off x="1" y="0"/>
            <a:ext cx="12192000" cy="7087453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US" sz="44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200000"/>
              </a:lnSpc>
            </a:pPr>
            <a:r>
              <a:rPr lang="fa-IR" sz="45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زندگیم ای خداوند تقدیم دستهای توست</a:t>
            </a:r>
          </a:p>
          <a:p>
            <a:pPr algn="ctr" rtl="1">
              <a:lnSpc>
                <a:spcPct val="200000"/>
              </a:lnSpc>
            </a:pPr>
            <a:r>
              <a:rPr lang="fa-IR" sz="45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همواره </a:t>
            </a:r>
            <a:r>
              <a:rPr lang="fa-IR" sz="45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اعتمادم</a:t>
            </a:r>
            <a:r>
              <a:rPr lang="fa-IR" sz="45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بر خون </a:t>
            </a:r>
            <a:r>
              <a:rPr lang="fa-IR" sz="45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پربهای</a:t>
            </a:r>
            <a:r>
              <a:rPr lang="fa-IR" sz="45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توست</a:t>
            </a:r>
            <a:endParaRPr lang="en-US" sz="45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2467631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B66E974A-20EA-4564-ACA4-A41E946BE2C7}"/>
              </a:ext>
            </a:extLst>
          </p:cNvPr>
          <p:cNvSpPr/>
          <p:nvPr/>
        </p:nvSpPr>
        <p:spPr>
          <a:xfrm>
            <a:off x="1" y="0"/>
            <a:ext cx="12192000" cy="7103868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200000"/>
              </a:lnSpc>
            </a:pPr>
            <a:endParaRPr lang="fa-IR" sz="28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200000"/>
              </a:lnSpc>
            </a:pPr>
            <a:r>
              <a:rPr lang="fa-IR" sz="4800" b="1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تقدیمت</a:t>
            </a:r>
            <a:r>
              <a:rPr lang="fa-IR" sz="48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کنم </a:t>
            </a:r>
            <a:r>
              <a:rPr lang="fa-IR" sz="4800" b="1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تسلیمت</a:t>
            </a:r>
            <a:r>
              <a:rPr lang="fa-IR" sz="48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کنم</a:t>
            </a:r>
          </a:p>
          <a:p>
            <a:pPr algn="ctr" rtl="1">
              <a:lnSpc>
                <a:spcPct val="200000"/>
              </a:lnSpc>
            </a:pPr>
            <a:r>
              <a:rPr lang="fa-IR" sz="48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همه چیز را ای خداوند </a:t>
            </a:r>
            <a:r>
              <a:rPr lang="fa-IR" sz="4800" b="1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تقدیمت</a:t>
            </a:r>
            <a:r>
              <a:rPr lang="fa-IR" sz="48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کنم</a:t>
            </a:r>
          </a:p>
          <a:p>
            <a:pPr algn="ctr" rtl="1">
              <a:lnSpc>
                <a:spcPct val="200000"/>
              </a:lnSpc>
            </a:pPr>
            <a:r>
              <a:rPr lang="fa-IR" sz="36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Times New Roman" panose="02020603050405020304" pitchFamily="18" charset="0"/>
              </a:rPr>
              <a:t>(</a:t>
            </a:r>
            <a:r>
              <a:rPr lang="en-US" sz="36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Times New Roman" panose="02020603050405020304" pitchFamily="18" charset="0"/>
              </a:rPr>
              <a:t>x</a:t>
            </a:r>
            <a:r>
              <a:rPr lang="fa-IR" sz="36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Times New Roman" panose="02020603050405020304" pitchFamily="18" charset="0"/>
              </a:rPr>
              <a:t>۲)</a:t>
            </a:r>
          </a:p>
          <a:p>
            <a:pPr algn="ctr" rtl="1">
              <a:lnSpc>
                <a:spcPct val="200000"/>
              </a:lnSpc>
            </a:pPr>
            <a:endParaRPr lang="fa-IR" sz="80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73446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B66E974A-20EA-4564-ACA4-A41E946BE2C7}"/>
              </a:ext>
            </a:extLst>
          </p:cNvPr>
          <p:cNvSpPr/>
          <p:nvPr/>
        </p:nvSpPr>
        <p:spPr>
          <a:xfrm>
            <a:off x="1" y="0"/>
            <a:ext cx="12192000" cy="7087453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US" sz="44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200000"/>
              </a:lnSpc>
            </a:pPr>
            <a:r>
              <a:rPr lang="fa-IR" sz="45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با </a:t>
            </a:r>
            <a:r>
              <a:rPr lang="fa-IR" sz="45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روحت</a:t>
            </a:r>
            <a:r>
              <a:rPr lang="fa-IR" sz="45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</a:t>
            </a:r>
            <a:r>
              <a:rPr lang="fa-IR" sz="45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پرساز</a:t>
            </a:r>
            <a:r>
              <a:rPr lang="fa-IR" sz="45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</a:t>
            </a:r>
            <a:r>
              <a:rPr lang="fa-IR" sz="45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وجودم</a:t>
            </a:r>
            <a:r>
              <a:rPr lang="fa-IR" sz="45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، شادی ، قوت ، کن عطا</a:t>
            </a:r>
          </a:p>
          <a:p>
            <a:pPr algn="ctr" rtl="1">
              <a:lnSpc>
                <a:spcPct val="200000"/>
              </a:lnSpc>
            </a:pPr>
            <a:r>
              <a:rPr lang="fa-IR" sz="45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با </a:t>
            </a:r>
            <a:r>
              <a:rPr lang="fa-IR" sz="45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کلامت</a:t>
            </a:r>
            <a:r>
              <a:rPr lang="fa-IR" sz="45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، با حضورت ، کن سیراب جان مرا</a:t>
            </a:r>
            <a:endParaRPr lang="en-US" sz="45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0617172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B66E974A-20EA-4564-ACA4-A41E946BE2C7}"/>
              </a:ext>
            </a:extLst>
          </p:cNvPr>
          <p:cNvSpPr/>
          <p:nvPr/>
        </p:nvSpPr>
        <p:spPr>
          <a:xfrm>
            <a:off x="1" y="0"/>
            <a:ext cx="12192000" cy="7103868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200000"/>
              </a:lnSpc>
            </a:pPr>
            <a:endParaRPr lang="fa-IR" sz="28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200000"/>
              </a:lnSpc>
            </a:pPr>
            <a:r>
              <a:rPr lang="fa-IR" sz="4800" b="1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تقدیمت</a:t>
            </a:r>
            <a:r>
              <a:rPr lang="fa-IR" sz="48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کنم </a:t>
            </a:r>
            <a:r>
              <a:rPr lang="fa-IR" sz="4800" b="1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تسلیمت</a:t>
            </a:r>
            <a:r>
              <a:rPr lang="fa-IR" sz="48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کنم</a:t>
            </a:r>
          </a:p>
          <a:p>
            <a:pPr algn="ctr" rtl="1">
              <a:lnSpc>
                <a:spcPct val="200000"/>
              </a:lnSpc>
            </a:pPr>
            <a:r>
              <a:rPr lang="fa-IR" sz="48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همه چیز را ای خداوند </a:t>
            </a:r>
            <a:r>
              <a:rPr lang="fa-IR" sz="4800" b="1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تقدیمت</a:t>
            </a:r>
            <a:r>
              <a:rPr lang="fa-IR" sz="48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کنم</a:t>
            </a:r>
          </a:p>
          <a:p>
            <a:pPr algn="ctr" rtl="1">
              <a:lnSpc>
                <a:spcPct val="200000"/>
              </a:lnSpc>
            </a:pPr>
            <a:r>
              <a:rPr lang="fa-IR" sz="36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Times New Roman" panose="02020603050405020304" pitchFamily="18" charset="0"/>
              </a:rPr>
              <a:t>(</a:t>
            </a:r>
            <a:r>
              <a:rPr lang="en-US" sz="36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Times New Roman" panose="02020603050405020304" pitchFamily="18" charset="0"/>
              </a:rPr>
              <a:t>x</a:t>
            </a:r>
            <a:r>
              <a:rPr lang="fa-IR" sz="36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Times New Roman" panose="02020603050405020304" pitchFamily="18" charset="0"/>
              </a:rPr>
              <a:t>۲)</a:t>
            </a:r>
          </a:p>
          <a:p>
            <a:pPr algn="ctr" rtl="1">
              <a:lnSpc>
                <a:spcPct val="200000"/>
              </a:lnSpc>
            </a:pPr>
            <a:endParaRPr lang="fa-IR" sz="80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14690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125</Words>
  <Application>Microsoft Macintosh PowerPoint</Application>
  <PresentationFormat>Widescreen</PresentationFormat>
  <Paragraphs>32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 Hosseini</dc:creator>
  <cp:lastModifiedBy>Niloofar Hosseini</cp:lastModifiedBy>
  <cp:revision>3</cp:revision>
  <dcterms:created xsi:type="dcterms:W3CDTF">2020-10-14T11:55:15Z</dcterms:created>
  <dcterms:modified xsi:type="dcterms:W3CDTF">2024-06-18T13:22:42Z</dcterms:modified>
</cp:coreProperties>
</file>