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7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184" y="20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7C44F30C-47F0-0E4C-B8E3-4F963C82A98E}"/>
    <pc:docChg chg="undo custSel modSld modMainMaster">
      <pc:chgData name="Niloofar Hosseini" userId="eb3e3110-2622-43cd-88f0-a4c46bd91734" providerId="ADAL" clId="{7C44F30C-47F0-0E4C-B8E3-4F963C82A98E}" dt="2024-05-29T14:34:19.125" v="159" actId="20577"/>
      <pc:docMkLst>
        <pc:docMk/>
      </pc:docMkLst>
      <pc:sldChg chg="addSp delSp modSp mod">
        <pc:chgData name="Niloofar Hosseini" userId="eb3e3110-2622-43cd-88f0-a4c46bd91734" providerId="ADAL" clId="{7C44F30C-47F0-0E4C-B8E3-4F963C82A98E}" dt="2024-05-29T14:33:31.591" v="74"/>
        <pc:sldMkLst>
          <pc:docMk/>
          <pc:sldMk cId="932879763" sldId="256"/>
        </pc:sldMkLst>
        <pc:spChg chg="add del mod">
          <ac:chgData name="Niloofar Hosseini" userId="eb3e3110-2622-43cd-88f0-a4c46bd91734" providerId="ADAL" clId="{7C44F30C-47F0-0E4C-B8E3-4F963C82A98E}" dt="2024-05-29T14:33:31.591" v="74"/>
          <ac:spMkLst>
            <pc:docMk/>
            <pc:sldMk cId="932879763" sldId="256"/>
            <ac:spMk id="2" creationId="{54338DB7-6182-C30B-08D2-92928B461B44}"/>
          </ac:spMkLst>
        </pc:spChg>
        <pc:spChg chg="mod">
          <ac:chgData name="Niloofar Hosseini" userId="eb3e3110-2622-43cd-88f0-a4c46bd91734" providerId="ADAL" clId="{7C44F30C-47F0-0E4C-B8E3-4F963C82A98E}" dt="2024-05-29T14:33:23.284" v="72" actId="20577"/>
          <ac:spMkLst>
            <pc:docMk/>
            <pc:sldMk cId="932879763" sldId="256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7C44F30C-47F0-0E4C-B8E3-4F963C82A98E}" dt="2024-05-29T14:34:19.125" v="159" actId="20577"/>
        <pc:sldMkLst>
          <pc:docMk/>
          <pc:sldMk cId="2940518985" sldId="257"/>
        </pc:sldMkLst>
        <pc:spChg chg="mod">
          <ac:chgData name="Niloofar Hosseini" userId="eb3e3110-2622-43cd-88f0-a4c46bd91734" providerId="ADAL" clId="{7C44F30C-47F0-0E4C-B8E3-4F963C82A98E}" dt="2024-05-29T14:34:19.125" v="159" actId="20577"/>
          <ac:spMkLst>
            <pc:docMk/>
            <pc:sldMk cId="2940518985" sldId="257"/>
            <ac:spMk id="4" creationId="{00000000-0000-0000-0000-000000000000}"/>
          </ac:spMkLst>
        </pc:spChg>
      </pc:sldChg>
      <pc:sldChg chg="setBg">
        <pc:chgData name="Niloofar Hosseini" userId="eb3e3110-2622-43cd-88f0-a4c46bd91734" providerId="ADAL" clId="{7C44F30C-47F0-0E4C-B8E3-4F963C82A98E}" dt="2024-05-29T14:31:29.007" v="4"/>
        <pc:sldMkLst>
          <pc:docMk/>
          <pc:sldMk cId="1592362105" sldId="259"/>
        </pc:sldMkLst>
      </pc:sldChg>
      <pc:sldChg chg="setBg">
        <pc:chgData name="Niloofar Hosseini" userId="eb3e3110-2622-43cd-88f0-a4c46bd91734" providerId="ADAL" clId="{7C44F30C-47F0-0E4C-B8E3-4F963C82A98E}" dt="2024-05-29T14:31:33.166" v="6"/>
        <pc:sldMkLst>
          <pc:docMk/>
          <pc:sldMk cId="4254201006" sldId="260"/>
        </pc:sldMkLst>
      </pc:sldChg>
      <pc:sldMasterChg chg="setBg modSldLayout">
        <pc:chgData name="Niloofar Hosseini" userId="eb3e3110-2622-43cd-88f0-a4c46bd91734" providerId="ADAL" clId="{7C44F30C-47F0-0E4C-B8E3-4F963C82A98E}" dt="2024-05-29T14:31:20.114" v="2"/>
        <pc:sldMasterMkLst>
          <pc:docMk/>
          <pc:sldMasterMk cId="2359390429" sldId="2147483648"/>
        </pc:sldMasterMkLst>
        <pc:sldLayoutChg chg="setBg">
          <pc:chgData name="Niloofar Hosseini" userId="eb3e3110-2622-43cd-88f0-a4c46bd91734" providerId="ADAL" clId="{7C44F30C-47F0-0E4C-B8E3-4F963C82A98E}" dt="2024-05-29T14:31:20.114" v="2"/>
          <pc:sldLayoutMkLst>
            <pc:docMk/>
            <pc:sldMasterMk cId="2359390429" sldId="2147483648"/>
            <pc:sldLayoutMk cId="1339412320" sldId="2147483649"/>
          </pc:sldLayoutMkLst>
        </pc:sldLayoutChg>
        <pc:sldLayoutChg chg="setBg">
          <pc:chgData name="Niloofar Hosseini" userId="eb3e3110-2622-43cd-88f0-a4c46bd91734" providerId="ADAL" clId="{7C44F30C-47F0-0E4C-B8E3-4F963C82A98E}" dt="2024-05-29T14:31:20.114" v="2"/>
          <pc:sldLayoutMkLst>
            <pc:docMk/>
            <pc:sldMasterMk cId="2359390429" sldId="2147483648"/>
            <pc:sldLayoutMk cId="1335851085" sldId="2147483650"/>
          </pc:sldLayoutMkLst>
        </pc:sldLayoutChg>
        <pc:sldLayoutChg chg="setBg">
          <pc:chgData name="Niloofar Hosseini" userId="eb3e3110-2622-43cd-88f0-a4c46bd91734" providerId="ADAL" clId="{7C44F30C-47F0-0E4C-B8E3-4F963C82A98E}" dt="2024-05-29T14:31:20.114" v="2"/>
          <pc:sldLayoutMkLst>
            <pc:docMk/>
            <pc:sldMasterMk cId="2359390429" sldId="2147483648"/>
            <pc:sldLayoutMk cId="132885843" sldId="2147483651"/>
          </pc:sldLayoutMkLst>
        </pc:sldLayoutChg>
        <pc:sldLayoutChg chg="setBg">
          <pc:chgData name="Niloofar Hosseini" userId="eb3e3110-2622-43cd-88f0-a4c46bd91734" providerId="ADAL" clId="{7C44F30C-47F0-0E4C-B8E3-4F963C82A98E}" dt="2024-05-29T14:31:20.114" v="2"/>
          <pc:sldLayoutMkLst>
            <pc:docMk/>
            <pc:sldMasterMk cId="2359390429" sldId="2147483648"/>
            <pc:sldLayoutMk cId="3525762131" sldId="2147483652"/>
          </pc:sldLayoutMkLst>
        </pc:sldLayoutChg>
        <pc:sldLayoutChg chg="setBg">
          <pc:chgData name="Niloofar Hosseini" userId="eb3e3110-2622-43cd-88f0-a4c46bd91734" providerId="ADAL" clId="{7C44F30C-47F0-0E4C-B8E3-4F963C82A98E}" dt="2024-05-29T14:31:20.114" v="2"/>
          <pc:sldLayoutMkLst>
            <pc:docMk/>
            <pc:sldMasterMk cId="2359390429" sldId="2147483648"/>
            <pc:sldLayoutMk cId="1268016614" sldId="2147483653"/>
          </pc:sldLayoutMkLst>
        </pc:sldLayoutChg>
        <pc:sldLayoutChg chg="setBg">
          <pc:chgData name="Niloofar Hosseini" userId="eb3e3110-2622-43cd-88f0-a4c46bd91734" providerId="ADAL" clId="{7C44F30C-47F0-0E4C-B8E3-4F963C82A98E}" dt="2024-05-29T14:31:20.114" v="2"/>
          <pc:sldLayoutMkLst>
            <pc:docMk/>
            <pc:sldMasterMk cId="2359390429" sldId="2147483648"/>
            <pc:sldLayoutMk cId="4260496995" sldId="2147483654"/>
          </pc:sldLayoutMkLst>
        </pc:sldLayoutChg>
        <pc:sldLayoutChg chg="setBg">
          <pc:chgData name="Niloofar Hosseini" userId="eb3e3110-2622-43cd-88f0-a4c46bd91734" providerId="ADAL" clId="{7C44F30C-47F0-0E4C-B8E3-4F963C82A98E}" dt="2024-05-29T14:31:20.114" v="2"/>
          <pc:sldLayoutMkLst>
            <pc:docMk/>
            <pc:sldMasterMk cId="2359390429" sldId="2147483648"/>
            <pc:sldLayoutMk cId="3753985395" sldId="2147483655"/>
          </pc:sldLayoutMkLst>
        </pc:sldLayoutChg>
        <pc:sldLayoutChg chg="setBg">
          <pc:chgData name="Niloofar Hosseini" userId="eb3e3110-2622-43cd-88f0-a4c46bd91734" providerId="ADAL" clId="{7C44F30C-47F0-0E4C-B8E3-4F963C82A98E}" dt="2024-05-29T14:31:20.114" v="2"/>
          <pc:sldLayoutMkLst>
            <pc:docMk/>
            <pc:sldMasterMk cId="2359390429" sldId="2147483648"/>
            <pc:sldLayoutMk cId="114507087" sldId="2147483656"/>
          </pc:sldLayoutMkLst>
        </pc:sldLayoutChg>
        <pc:sldLayoutChg chg="setBg">
          <pc:chgData name="Niloofar Hosseini" userId="eb3e3110-2622-43cd-88f0-a4c46bd91734" providerId="ADAL" clId="{7C44F30C-47F0-0E4C-B8E3-4F963C82A98E}" dt="2024-05-29T14:31:20.114" v="2"/>
          <pc:sldLayoutMkLst>
            <pc:docMk/>
            <pc:sldMasterMk cId="2359390429" sldId="2147483648"/>
            <pc:sldLayoutMk cId="3739156082" sldId="2147483657"/>
          </pc:sldLayoutMkLst>
        </pc:sldLayoutChg>
        <pc:sldLayoutChg chg="setBg">
          <pc:chgData name="Niloofar Hosseini" userId="eb3e3110-2622-43cd-88f0-a4c46bd91734" providerId="ADAL" clId="{7C44F30C-47F0-0E4C-B8E3-4F963C82A98E}" dt="2024-05-29T14:31:20.114" v="2"/>
          <pc:sldLayoutMkLst>
            <pc:docMk/>
            <pc:sldMasterMk cId="2359390429" sldId="2147483648"/>
            <pc:sldLayoutMk cId="3062222598" sldId="2147483658"/>
          </pc:sldLayoutMkLst>
        </pc:sldLayoutChg>
        <pc:sldLayoutChg chg="setBg">
          <pc:chgData name="Niloofar Hosseini" userId="eb3e3110-2622-43cd-88f0-a4c46bd91734" providerId="ADAL" clId="{7C44F30C-47F0-0E4C-B8E3-4F963C82A98E}" dt="2024-05-29T14:31:20.114" v="2"/>
          <pc:sldLayoutMkLst>
            <pc:docMk/>
            <pc:sldMasterMk cId="2359390429" sldId="2147483648"/>
            <pc:sldLayoutMk cId="3630152164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850FB-9056-45B7-AC1E-B387627EBDF8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3FABE-6B98-4C5A-AE68-9E7E1C02D7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9412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850FB-9056-45B7-AC1E-B387627EBDF8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3FABE-6B98-4C5A-AE68-9E7E1C02D7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2222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850FB-9056-45B7-AC1E-B387627EBDF8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3FABE-6B98-4C5A-AE68-9E7E1C02D7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0152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850FB-9056-45B7-AC1E-B387627EBDF8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3FABE-6B98-4C5A-AE68-9E7E1C02D7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5851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850FB-9056-45B7-AC1E-B387627EBDF8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3FABE-6B98-4C5A-AE68-9E7E1C02D7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885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850FB-9056-45B7-AC1E-B387627EBDF8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3FABE-6B98-4C5A-AE68-9E7E1C02D7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5762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850FB-9056-45B7-AC1E-B387627EBDF8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3FABE-6B98-4C5A-AE68-9E7E1C02D7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016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850FB-9056-45B7-AC1E-B387627EBDF8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3FABE-6B98-4C5A-AE68-9E7E1C02D7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0496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850FB-9056-45B7-AC1E-B387627EBDF8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3FABE-6B98-4C5A-AE68-9E7E1C02D7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3985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850FB-9056-45B7-AC1E-B387627EBDF8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3FABE-6B98-4C5A-AE68-9E7E1C02D7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507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850FB-9056-45B7-AC1E-B387627EBDF8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3FABE-6B98-4C5A-AE68-9E7E1C02D7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156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3850FB-9056-45B7-AC1E-B387627EBDF8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F3FABE-6B98-4C5A-AE68-9E7E1C02D7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9390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2362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34887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en-GB" sz="280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5400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تقدیم نمایم قلبم را</a:t>
            </a:r>
          </a:p>
          <a:p>
            <a:pPr algn="ctr" rtl="1">
              <a:lnSpc>
                <a:spcPct val="200000"/>
              </a:lnSpc>
            </a:pPr>
            <a:r>
              <a:rPr lang="fa-IR" sz="5400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تسلیمت</a:t>
            </a:r>
            <a:r>
              <a:rPr lang="fa-IR" sz="5400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کنم جانم را</a:t>
            </a:r>
          </a:p>
          <a:p>
            <a:pPr algn="ctr" rtl="1">
              <a:lnSpc>
                <a:spcPct val="200000"/>
              </a:lnSpc>
            </a:pPr>
            <a:endParaRPr lang="fa-IR" sz="540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endParaRPr lang="en-US" sz="540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2879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811568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en-GB" sz="200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هرآنچه که تو خواهی</a:t>
            </a:r>
          </a:p>
          <a:p>
            <a:pPr algn="ctr" rtl="1">
              <a:lnSpc>
                <a:spcPct val="20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انجام ده اراده </a:t>
            </a:r>
            <a:r>
              <a:rPr lang="fa-IR" sz="4800" b="1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ات</a:t>
            </a:r>
            <a:r>
              <a:rPr lang="fa-IR" sz="4800" b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در </a:t>
            </a:r>
            <a:r>
              <a:rPr lang="fa-IR" sz="48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من</a:t>
            </a:r>
          </a:p>
          <a:p>
            <a:pPr algn="ctr" rtl="1">
              <a:lnSpc>
                <a:spcPct val="200000"/>
              </a:lnSpc>
            </a:pPr>
            <a:r>
              <a:rPr lang="fa-IR" sz="4800" b="1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تسلیمت</a:t>
            </a:r>
            <a:r>
              <a:rPr lang="fa-IR" sz="48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کنم </a:t>
            </a:r>
            <a:r>
              <a:rPr lang="fa-IR" sz="4800" b="1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وجودم</a:t>
            </a:r>
            <a:r>
              <a:rPr lang="fa-IR" sz="48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را</a:t>
            </a:r>
          </a:p>
          <a:p>
            <a:pPr algn="ctr" rtl="1">
              <a:lnSpc>
                <a:spcPct val="200000"/>
              </a:lnSpc>
            </a:pPr>
            <a:endParaRPr lang="fa-IR" sz="4800" b="1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endParaRPr lang="en-US" sz="4800" b="1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05189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42010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22</Words>
  <Application>Microsoft Macintosh PowerPoint</Application>
  <PresentationFormat>Widescreen</PresentationFormat>
  <Paragraphs>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3</cp:revision>
  <dcterms:created xsi:type="dcterms:W3CDTF">2018-08-22T17:58:41Z</dcterms:created>
  <dcterms:modified xsi:type="dcterms:W3CDTF">2024-05-29T14:40:25Z</dcterms:modified>
</cp:coreProperties>
</file>