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8" r:id="rId4"/>
    <p:sldId id="259" r:id="rId5"/>
    <p:sldId id="268" r:id="rId6"/>
    <p:sldId id="262" r:id="rId7"/>
    <p:sldId id="263" r:id="rId8"/>
    <p:sldId id="269" r:id="rId9"/>
    <p:sldId id="270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66" autoAdjust="0"/>
    <p:restoredTop sz="94660"/>
  </p:normalViewPr>
  <p:slideViewPr>
    <p:cSldViewPr snapToGrid="0">
      <p:cViewPr>
        <p:scale>
          <a:sx n="126" d="100"/>
          <a:sy n="126" d="100"/>
        </p:scale>
        <p:origin x="1440" y="2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2FA2FF26-EA38-B84D-B82B-BF76BBC11C32}"/>
    <pc:docChg chg="addSld delSld modSld sldOrd modMainMaster">
      <pc:chgData name="Niloofar Hosseini" userId="eb3e3110-2622-43cd-88f0-a4c46bd91734" providerId="ADAL" clId="{2FA2FF26-EA38-B84D-B82B-BF76BBC11C32}" dt="2024-05-21T15:00:24.497" v="595" actId="2696"/>
      <pc:docMkLst>
        <pc:docMk/>
      </pc:docMkLst>
      <pc:sldChg chg="addSp delSp modSp mod setBg">
        <pc:chgData name="Niloofar Hosseini" userId="eb3e3110-2622-43cd-88f0-a4c46bd91734" providerId="ADAL" clId="{2FA2FF26-EA38-B84D-B82B-BF76BBC11C32}" dt="2024-05-21T14:54:23.617" v="198" actId="20577"/>
        <pc:sldMkLst>
          <pc:docMk/>
          <pc:sldMk cId="3671942940" sldId="256"/>
        </pc:sldMkLst>
        <pc:spChg chg="add del mod">
          <ac:chgData name="Niloofar Hosseini" userId="eb3e3110-2622-43cd-88f0-a4c46bd91734" providerId="ADAL" clId="{2FA2FF26-EA38-B84D-B82B-BF76BBC11C32}" dt="2024-05-21T14:52:53.579" v="73"/>
          <ac:spMkLst>
            <pc:docMk/>
            <pc:sldMk cId="3671942940" sldId="256"/>
            <ac:spMk id="2" creationId="{C8E5E9BB-EDCB-449E-29FD-DA0AF30430C4}"/>
          </ac:spMkLst>
        </pc:spChg>
        <pc:spChg chg="mod">
          <ac:chgData name="Niloofar Hosseini" userId="eb3e3110-2622-43cd-88f0-a4c46bd91734" providerId="ADAL" clId="{2FA2FF26-EA38-B84D-B82B-BF76BBC11C32}" dt="2024-05-21T14:54:23.617" v="198" actId="20577"/>
          <ac:spMkLst>
            <pc:docMk/>
            <pc:sldMk cId="3671942940" sldId="256"/>
            <ac:spMk id="4" creationId="{00000000-0000-0000-0000-000000000000}"/>
          </ac:spMkLst>
        </pc:spChg>
      </pc:sldChg>
      <pc:sldChg chg="modSp del mod">
        <pc:chgData name="Niloofar Hosseini" userId="eb3e3110-2622-43cd-88f0-a4c46bd91734" providerId="ADAL" clId="{2FA2FF26-EA38-B84D-B82B-BF76BBC11C32}" dt="2024-05-21T14:54:51.950" v="206" actId="2696"/>
        <pc:sldMkLst>
          <pc:docMk/>
          <pc:sldMk cId="4015511071" sldId="257"/>
        </pc:sldMkLst>
        <pc:spChg chg="mod">
          <ac:chgData name="Niloofar Hosseini" userId="eb3e3110-2622-43cd-88f0-a4c46bd91734" providerId="ADAL" clId="{2FA2FF26-EA38-B84D-B82B-BF76BBC11C32}" dt="2024-05-21T14:54:49.711" v="205" actId="20577"/>
          <ac:spMkLst>
            <pc:docMk/>
            <pc:sldMk cId="4015511071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2FA2FF26-EA38-B84D-B82B-BF76BBC11C32}" dt="2024-05-21T14:55:45.606" v="263" actId="20577"/>
        <pc:sldMkLst>
          <pc:docMk/>
          <pc:sldMk cId="4001188070" sldId="258"/>
        </pc:sldMkLst>
        <pc:spChg chg="mod">
          <ac:chgData name="Niloofar Hosseini" userId="eb3e3110-2622-43cd-88f0-a4c46bd91734" providerId="ADAL" clId="{2FA2FF26-EA38-B84D-B82B-BF76BBC11C32}" dt="2024-05-21T14:55:45.606" v="263" actId="20577"/>
          <ac:spMkLst>
            <pc:docMk/>
            <pc:sldMk cId="4001188070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2FA2FF26-EA38-B84D-B82B-BF76BBC11C32}" dt="2024-05-21T14:57:25.952" v="379" actId="20577"/>
        <pc:sldMkLst>
          <pc:docMk/>
          <pc:sldMk cId="4011362100" sldId="259"/>
        </pc:sldMkLst>
        <pc:spChg chg="mod">
          <ac:chgData name="Niloofar Hosseini" userId="eb3e3110-2622-43cd-88f0-a4c46bd91734" providerId="ADAL" clId="{2FA2FF26-EA38-B84D-B82B-BF76BBC11C32}" dt="2024-05-21T14:57:25.952" v="379" actId="20577"/>
          <ac:spMkLst>
            <pc:docMk/>
            <pc:sldMk cId="4011362100" sldId="259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2FA2FF26-EA38-B84D-B82B-BF76BBC11C32}" dt="2024-05-21T14:57:30.371" v="380" actId="2696"/>
        <pc:sldMkLst>
          <pc:docMk/>
          <pc:sldMk cId="2900991943" sldId="260"/>
        </pc:sldMkLst>
      </pc:sldChg>
      <pc:sldChg chg="del">
        <pc:chgData name="Niloofar Hosseini" userId="eb3e3110-2622-43cd-88f0-a4c46bd91734" providerId="ADAL" clId="{2FA2FF26-EA38-B84D-B82B-BF76BBC11C32}" dt="2024-05-21T14:58:29.076" v="447" actId="2696"/>
        <pc:sldMkLst>
          <pc:docMk/>
          <pc:sldMk cId="2795574210" sldId="261"/>
        </pc:sldMkLst>
      </pc:sldChg>
      <pc:sldChg chg="modSp mod">
        <pc:chgData name="Niloofar Hosseini" userId="eb3e3110-2622-43cd-88f0-a4c46bd91734" providerId="ADAL" clId="{2FA2FF26-EA38-B84D-B82B-BF76BBC11C32}" dt="2024-05-21T14:59:13.457" v="512" actId="20577"/>
        <pc:sldMkLst>
          <pc:docMk/>
          <pc:sldMk cId="2574978156" sldId="262"/>
        </pc:sldMkLst>
        <pc:spChg chg="mod">
          <ac:chgData name="Niloofar Hosseini" userId="eb3e3110-2622-43cd-88f0-a4c46bd91734" providerId="ADAL" clId="{2FA2FF26-EA38-B84D-B82B-BF76BBC11C32}" dt="2024-05-21T14:59:13.457" v="512" actId="20577"/>
          <ac:spMkLst>
            <pc:docMk/>
            <pc:sldMk cId="2574978156" sldId="262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2FA2FF26-EA38-B84D-B82B-BF76BBC11C32}" dt="2024-05-21T15:00:05.087" v="589" actId="403"/>
        <pc:sldMkLst>
          <pc:docMk/>
          <pc:sldMk cId="2789867133" sldId="263"/>
        </pc:sldMkLst>
        <pc:spChg chg="mod">
          <ac:chgData name="Niloofar Hosseini" userId="eb3e3110-2622-43cd-88f0-a4c46bd91734" providerId="ADAL" clId="{2FA2FF26-EA38-B84D-B82B-BF76BBC11C32}" dt="2024-05-21T15:00:05.087" v="589" actId="403"/>
          <ac:spMkLst>
            <pc:docMk/>
            <pc:sldMk cId="2789867133" sldId="263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2FA2FF26-EA38-B84D-B82B-BF76BBC11C32}" dt="2024-05-21T15:00:18.920" v="592" actId="2696"/>
        <pc:sldMkLst>
          <pc:docMk/>
          <pc:sldMk cId="2168977475" sldId="264"/>
        </pc:sldMkLst>
      </pc:sldChg>
      <pc:sldChg chg="del">
        <pc:chgData name="Niloofar Hosseini" userId="eb3e3110-2622-43cd-88f0-a4c46bd91734" providerId="ADAL" clId="{2FA2FF26-EA38-B84D-B82B-BF76BBC11C32}" dt="2024-05-21T15:00:24.497" v="595" actId="2696"/>
        <pc:sldMkLst>
          <pc:docMk/>
          <pc:sldMk cId="1322421547" sldId="265"/>
        </pc:sldMkLst>
      </pc:sldChg>
      <pc:sldChg chg="setBg">
        <pc:chgData name="Niloofar Hosseini" userId="eb3e3110-2622-43cd-88f0-a4c46bd91734" providerId="ADAL" clId="{2FA2FF26-EA38-B84D-B82B-BF76BBC11C32}" dt="2024-05-21T14:50:51.834" v="10"/>
        <pc:sldMkLst>
          <pc:docMk/>
          <pc:sldMk cId="3648115091" sldId="266"/>
        </pc:sldMkLst>
      </pc:sldChg>
      <pc:sldChg chg="setBg">
        <pc:chgData name="Niloofar Hosseini" userId="eb3e3110-2622-43cd-88f0-a4c46bd91734" providerId="ADAL" clId="{2FA2FF26-EA38-B84D-B82B-BF76BBC11C32}" dt="2024-05-21T14:50:47.390" v="8"/>
        <pc:sldMkLst>
          <pc:docMk/>
          <pc:sldMk cId="420028436" sldId="267"/>
        </pc:sldMkLst>
      </pc:sldChg>
      <pc:sldChg chg="modSp add mod ord">
        <pc:chgData name="Niloofar Hosseini" userId="eb3e3110-2622-43cd-88f0-a4c46bd91734" providerId="ADAL" clId="{2FA2FF26-EA38-B84D-B82B-BF76BBC11C32}" dt="2024-05-21T14:58:25.923" v="446" actId="404"/>
        <pc:sldMkLst>
          <pc:docMk/>
          <pc:sldMk cId="2065506676" sldId="268"/>
        </pc:sldMkLst>
        <pc:spChg chg="mod">
          <ac:chgData name="Niloofar Hosseini" userId="eb3e3110-2622-43cd-88f0-a4c46bd91734" providerId="ADAL" clId="{2FA2FF26-EA38-B84D-B82B-BF76BBC11C32}" dt="2024-05-21T14:58:25.923" v="446" actId="404"/>
          <ac:spMkLst>
            <pc:docMk/>
            <pc:sldMk cId="2065506676" sldId="268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2FA2FF26-EA38-B84D-B82B-BF76BBC11C32}" dt="2024-05-21T15:00:16.469" v="591" actId="20578"/>
        <pc:sldMkLst>
          <pc:docMk/>
          <pc:sldMk cId="2908708455" sldId="269"/>
        </pc:sldMkLst>
      </pc:sldChg>
      <pc:sldChg chg="add ord">
        <pc:chgData name="Niloofar Hosseini" userId="eb3e3110-2622-43cd-88f0-a4c46bd91734" providerId="ADAL" clId="{2FA2FF26-EA38-B84D-B82B-BF76BBC11C32}" dt="2024-05-21T15:00:23.452" v="594" actId="20578"/>
        <pc:sldMkLst>
          <pc:docMk/>
          <pc:sldMk cId="2481858675" sldId="270"/>
        </pc:sldMkLst>
      </pc:sldChg>
      <pc:sldMasterChg chg="setBg modSldLayout">
        <pc:chgData name="Niloofar Hosseini" userId="eb3e3110-2622-43cd-88f0-a4c46bd91734" providerId="ADAL" clId="{2FA2FF26-EA38-B84D-B82B-BF76BBC11C32}" dt="2024-05-21T14:50:38.247" v="6"/>
        <pc:sldMasterMkLst>
          <pc:docMk/>
          <pc:sldMasterMk cId="507277019" sldId="2147483648"/>
        </pc:sldMasterMkLst>
        <pc:sldLayoutChg chg="setBg">
          <pc:chgData name="Niloofar Hosseini" userId="eb3e3110-2622-43cd-88f0-a4c46bd91734" providerId="ADAL" clId="{2FA2FF26-EA38-B84D-B82B-BF76BBC11C32}" dt="2024-05-21T14:50:38.247" v="6"/>
          <pc:sldLayoutMkLst>
            <pc:docMk/>
            <pc:sldMasterMk cId="507277019" sldId="2147483648"/>
            <pc:sldLayoutMk cId="3858223699" sldId="2147483649"/>
          </pc:sldLayoutMkLst>
        </pc:sldLayoutChg>
        <pc:sldLayoutChg chg="setBg">
          <pc:chgData name="Niloofar Hosseini" userId="eb3e3110-2622-43cd-88f0-a4c46bd91734" providerId="ADAL" clId="{2FA2FF26-EA38-B84D-B82B-BF76BBC11C32}" dt="2024-05-21T14:50:38.247" v="6"/>
          <pc:sldLayoutMkLst>
            <pc:docMk/>
            <pc:sldMasterMk cId="507277019" sldId="2147483648"/>
            <pc:sldLayoutMk cId="1435767531" sldId="2147483650"/>
          </pc:sldLayoutMkLst>
        </pc:sldLayoutChg>
        <pc:sldLayoutChg chg="setBg">
          <pc:chgData name="Niloofar Hosseini" userId="eb3e3110-2622-43cd-88f0-a4c46bd91734" providerId="ADAL" clId="{2FA2FF26-EA38-B84D-B82B-BF76BBC11C32}" dt="2024-05-21T14:50:38.247" v="6"/>
          <pc:sldLayoutMkLst>
            <pc:docMk/>
            <pc:sldMasterMk cId="507277019" sldId="2147483648"/>
            <pc:sldLayoutMk cId="1152538640" sldId="2147483651"/>
          </pc:sldLayoutMkLst>
        </pc:sldLayoutChg>
        <pc:sldLayoutChg chg="setBg">
          <pc:chgData name="Niloofar Hosseini" userId="eb3e3110-2622-43cd-88f0-a4c46bd91734" providerId="ADAL" clId="{2FA2FF26-EA38-B84D-B82B-BF76BBC11C32}" dt="2024-05-21T14:50:38.247" v="6"/>
          <pc:sldLayoutMkLst>
            <pc:docMk/>
            <pc:sldMasterMk cId="507277019" sldId="2147483648"/>
            <pc:sldLayoutMk cId="1006105666" sldId="2147483652"/>
          </pc:sldLayoutMkLst>
        </pc:sldLayoutChg>
        <pc:sldLayoutChg chg="setBg">
          <pc:chgData name="Niloofar Hosseini" userId="eb3e3110-2622-43cd-88f0-a4c46bd91734" providerId="ADAL" clId="{2FA2FF26-EA38-B84D-B82B-BF76BBC11C32}" dt="2024-05-21T14:50:38.247" v="6"/>
          <pc:sldLayoutMkLst>
            <pc:docMk/>
            <pc:sldMasterMk cId="507277019" sldId="2147483648"/>
            <pc:sldLayoutMk cId="3872963127" sldId="2147483653"/>
          </pc:sldLayoutMkLst>
        </pc:sldLayoutChg>
        <pc:sldLayoutChg chg="setBg">
          <pc:chgData name="Niloofar Hosseini" userId="eb3e3110-2622-43cd-88f0-a4c46bd91734" providerId="ADAL" clId="{2FA2FF26-EA38-B84D-B82B-BF76BBC11C32}" dt="2024-05-21T14:50:38.247" v="6"/>
          <pc:sldLayoutMkLst>
            <pc:docMk/>
            <pc:sldMasterMk cId="507277019" sldId="2147483648"/>
            <pc:sldLayoutMk cId="1246344779" sldId="2147483654"/>
          </pc:sldLayoutMkLst>
        </pc:sldLayoutChg>
        <pc:sldLayoutChg chg="setBg">
          <pc:chgData name="Niloofar Hosseini" userId="eb3e3110-2622-43cd-88f0-a4c46bd91734" providerId="ADAL" clId="{2FA2FF26-EA38-B84D-B82B-BF76BBC11C32}" dt="2024-05-21T14:50:38.247" v="6"/>
          <pc:sldLayoutMkLst>
            <pc:docMk/>
            <pc:sldMasterMk cId="507277019" sldId="2147483648"/>
            <pc:sldLayoutMk cId="1775847028" sldId="2147483655"/>
          </pc:sldLayoutMkLst>
        </pc:sldLayoutChg>
        <pc:sldLayoutChg chg="setBg">
          <pc:chgData name="Niloofar Hosseini" userId="eb3e3110-2622-43cd-88f0-a4c46bd91734" providerId="ADAL" clId="{2FA2FF26-EA38-B84D-B82B-BF76BBC11C32}" dt="2024-05-21T14:50:38.247" v="6"/>
          <pc:sldLayoutMkLst>
            <pc:docMk/>
            <pc:sldMasterMk cId="507277019" sldId="2147483648"/>
            <pc:sldLayoutMk cId="1982772555" sldId="2147483656"/>
          </pc:sldLayoutMkLst>
        </pc:sldLayoutChg>
        <pc:sldLayoutChg chg="setBg">
          <pc:chgData name="Niloofar Hosseini" userId="eb3e3110-2622-43cd-88f0-a4c46bd91734" providerId="ADAL" clId="{2FA2FF26-EA38-B84D-B82B-BF76BBC11C32}" dt="2024-05-21T14:50:38.247" v="6"/>
          <pc:sldLayoutMkLst>
            <pc:docMk/>
            <pc:sldMasterMk cId="507277019" sldId="2147483648"/>
            <pc:sldLayoutMk cId="3739628422" sldId="2147483657"/>
          </pc:sldLayoutMkLst>
        </pc:sldLayoutChg>
        <pc:sldLayoutChg chg="setBg">
          <pc:chgData name="Niloofar Hosseini" userId="eb3e3110-2622-43cd-88f0-a4c46bd91734" providerId="ADAL" clId="{2FA2FF26-EA38-B84D-B82B-BF76BBC11C32}" dt="2024-05-21T14:50:38.247" v="6"/>
          <pc:sldLayoutMkLst>
            <pc:docMk/>
            <pc:sldMasterMk cId="507277019" sldId="2147483648"/>
            <pc:sldLayoutMk cId="1618321160" sldId="2147483658"/>
          </pc:sldLayoutMkLst>
        </pc:sldLayoutChg>
        <pc:sldLayoutChg chg="setBg">
          <pc:chgData name="Niloofar Hosseini" userId="eb3e3110-2622-43cd-88f0-a4c46bd91734" providerId="ADAL" clId="{2FA2FF26-EA38-B84D-B82B-BF76BBC11C32}" dt="2024-05-21T14:50:38.247" v="6"/>
          <pc:sldLayoutMkLst>
            <pc:docMk/>
            <pc:sldMasterMk cId="507277019" sldId="2147483648"/>
            <pc:sldLayoutMk cId="167476026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8223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8321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4760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5767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2538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6105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2963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6344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5847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2772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9628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0ED84-1B69-411F-92F7-33F96F153A4F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7277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028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8115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2888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7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می آیم روی </a:t>
            </a:r>
            <a:r>
              <a:rPr lang="fa-IR" sz="57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زانوهایم</a:t>
            </a:r>
            <a:r>
              <a:rPr lang="fa-IR" sz="57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57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تسلیم شوم تسلیم تو</a:t>
            </a:r>
          </a:p>
          <a:p>
            <a:pPr algn="ctr" rtl="1">
              <a:lnSpc>
                <a:spcPct val="150000"/>
              </a:lnSpc>
            </a:pPr>
            <a:r>
              <a:rPr lang="fa-IR" sz="57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می خواهم </a:t>
            </a:r>
            <a:r>
              <a:rPr lang="fa-IR" sz="57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نزدیکت</a:t>
            </a:r>
            <a:r>
              <a:rPr lang="fa-IR" sz="57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بمانم</a:t>
            </a:r>
          </a:p>
          <a:p>
            <a:pPr algn="ctr" rtl="1">
              <a:lnSpc>
                <a:spcPct val="150000"/>
              </a:lnSpc>
            </a:pPr>
            <a:r>
              <a:rPr lang="fa-IR" sz="57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محتاج هستم محتاج تو</a:t>
            </a:r>
          </a:p>
          <a:p>
            <a:pPr algn="ctr" rtl="1">
              <a:lnSpc>
                <a:spcPct val="150000"/>
              </a:lnSpc>
            </a:pPr>
            <a:endParaRPr lang="fa-IR" sz="57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71942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8670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تسلیمم</a:t>
            </a:r>
            <a:r>
              <a:rPr lang="fa-IR" sz="6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من تسلیم تو</a:t>
            </a:r>
          </a:p>
          <a:p>
            <a:pPr algn="ctr" rtl="1">
              <a:lnSpc>
                <a:spcPct val="150000"/>
              </a:lnSpc>
            </a:pPr>
            <a:endParaRPr lang="fa-IR" sz="6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01188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2888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7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سیرابم</a:t>
            </a:r>
            <a:r>
              <a:rPr lang="fa-IR" sz="57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کن لبریز از عشق تو</a:t>
            </a:r>
          </a:p>
          <a:p>
            <a:pPr algn="ctr" rtl="1">
              <a:lnSpc>
                <a:spcPct val="150000"/>
              </a:lnSpc>
            </a:pPr>
            <a:r>
              <a:rPr lang="fa-IR" sz="57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تشنه ام من ، تشنه </a:t>
            </a:r>
            <a:r>
              <a:rPr lang="fa-IR" sz="57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ی</a:t>
            </a:r>
            <a:r>
              <a:rPr lang="fa-IR" sz="57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تو</a:t>
            </a:r>
          </a:p>
          <a:p>
            <a:pPr algn="ctr" rtl="1">
              <a:lnSpc>
                <a:spcPct val="150000"/>
              </a:lnSpc>
            </a:pPr>
            <a:r>
              <a:rPr lang="fa-IR" sz="57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با دستانی باز </a:t>
            </a:r>
            <a:r>
              <a:rPr lang="fa-IR" sz="57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نزدت</a:t>
            </a:r>
            <a:r>
              <a:rPr lang="fa-IR" sz="57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دعا کنم</a:t>
            </a:r>
          </a:p>
          <a:p>
            <a:pPr algn="ctr" rtl="1">
              <a:lnSpc>
                <a:spcPct val="150000"/>
              </a:lnSpc>
            </a:pPr>
            <a:r>
              <a:rPr lang="fa-IR" sz="57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سخن بگو با قلب من</a:t>
            </a:r>
          </a:p>
          <a:p>
            <a:pPr algn="ctr" rtl="1">
              <a:lnSpc>
                <a:spcPct val="150000"/>
              </a:lnSpc>
            </a:pPr>
            <a:endParaRPr lang="fa-IR" sz="57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11362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7172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تسلیمم</a:t>
            </a:r>
            <a:r>
              <a:rPr lang="fa-IR" sz="6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من تسلیم تو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می خواهم بشناسم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تو را از قبل بهتر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(</a:t>
            </a:r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x</a:t>
            </a:r>
            <a:r>
              <a:rPr lang="fa-IR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65506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9113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همچون نسیمی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روحت</a:t>
            </a:r>
            <a:r>
              <a:rPr lang="fa-IR" sz="5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کن جاری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اراده </a:t>
            </a:r>
            <a:r>
              <a:rPr lang="fa-IR" sz="5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ات</a:t>
            </a:r>
            <a:r>
              <a:rPr lang="fa-IR" sz="5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انجام شود در من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74978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603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همچون طوفانی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ایجاد کن شوقی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اراده </a:t>
            </a:r>
            <a:r>
              <a:rPr lang="fa-IR" sz="5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ات</a:t>
            </a:r>
            <a:r>
              <a:rPr lang="fa-IR" sz="5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انجام شود در من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89867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7172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تسلیمم</a:t>
            </a:r>
            <a:r>
              <a:rPr lang="fa-IR" sz="6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من تسلیم تو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می خواهم بشناسم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تو را از قبل بهتر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(</a:t>
            </a:r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x</a:t>
            </a:r>
            <a:r>
              <a:rPr lang="fa-IR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08708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8670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تسلیمم</a:t>
            </a:r>
            <a:r>
              <a:rPr lang="fa-IR" sz="6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من تسلیم تو</a:t>
            </a:r>
          </a:p>
          <a:p>
            <a:pPr algn="ctr" rtl="1">
              <a:lnSpc>
                <a:spcPct val="150000"/>
              </a:lnSpc>
            </a:pPr>
            <a:endParaRPr lang="fa-IR" sz="6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81858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102</Words>
  <Application>Microsoft Macintosh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4</cp:revision>
  <dcterms:created xsi:type="dcterms:W3CDTF">2019-08-28T17:40:41Z</dcterms:created>
  <dcterms:modified xsi:type="dcterms:W3CDTF">2024-05-21T15:00:27Z</dcterms:modified>
</cp:coreProperties>
</file>