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2" r:id="rId5"/>
    <p:sldId id="278" r:id="rId6"/>
    <p:sldId id="264" r:id="rId7"/>
    <p:sldId id="279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2"/>
    <p:restoredTop sz="94804"/>
  </p:normalViewPr>
  <p:slideViewPr>
    <p:cSldViewPr snapToGrid="0" snapToObjects="1">
      <p:cViewPr>
        <p:scale>
          <a:sx n="104" d="100"/>
          <a:sy n="104" d="100"/>
        </p:scale>
        <p:origin x="632" y="2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9FE81BCF-2E19-0741-A957-9FA3D7D308DE}"/>
    <pc:docChg chg="addSld delSld modSld sldOrd modMainMaster">
      <pc:chgData name="Niloofar Hosseini" userId="eb3e3110-2622-43cd-88f0-a4c46bd91734" providerId="ADAL" clId="{9FE81BCF-2E19-0741-A957-9FA3D7D308DE}" dt="2024-05-23T09:45:24.399" v="570" actId="2696"/>
      <pc:docMkLst>
        <pc:docMk/>
      </pc:docMkLst>
      <pc:sldChg chg="setBg">
        <pc:chgData name="Niloofar Hosseini" userId="eb3e3110-2622-43cd-88f0-a4c46bd91734" providerId="ADAL" clId="{9FE81BCF-2E19-0741-A957-9FA3D7D308DE}" dt="2024-05-23T09:39:00.249" v="6"/>
        <pc:sldMkLst>
          <pc:docMk/>
          <pc:sldMk cId="1000274093" sldId="256"/>
        </pc:sldMkLst>
      </pc:sldChg>
      <pc:sldChg chg="setBg">
        <pc:chgData name="Niloofar Hosseini" userId="eb3e3110-2622-43cd-88f0-a4c46bd91734" providerId="ADAL" clId="{9FE81BCF-2E19-0741-A957-9FA3D7D308DE}" dt="2024-05-23T09:39:04.358" v="8"/>
        <pc:sldMkLst>
          <pc:docMk/>
          <pc:sldMk cId="2627155766" sldId="257"/>
        </pc:sldMkLst>
      </pc:sldChg>
      <pc:sldChg chg="addSp delSp modSp mod setBg">
        <pc:chgData name="Niloofar Hosseini" userId="eb3e3110-2622-43cd-88f0-a4c46bd91734" providerId="ADAL" clId="{9FE81BCF-2E19-0741-A957-9FA3D7D308DE}" dt="2024-05-23T09:41:18.399" v="173"/>
        <pc:sldMkLst>
          <pc:docMk/>
          <pc:sldMk cId="1930829168" sldId="258"/>
        </pc:sldMkLst>
        <pc:spChg chg="add del mod">
          <ac:chgData name="Niloofar Hosseini" userId="eb3e3110-2622-43cd-88f0-a4c46bd91734" providerId="ADAL" clId="{9FE81BCF-2E19-0741-A957-9FA3D7D308DE}" dt="2024-05-23T09:41:18.399" v="173"/>
          <ac:spMkLst>
            <pc:docMk/>
            <pc:sldMk cId="1930829168" sldId="258"/>
            <ac:spMk id="2" creationId="{F0C42338-6545-D774-F782-4CBE375B497A}"/>
          </ac:spMkLst>
        </pc:spChg>
        <pc:spChg chg="mod">
          <ac:chgData name="Niloofar Hosseini" userId="eb3e3110-2622-43cd-88f0-a4c46bd91734" providerId="ADAL" clId="{9FE81BCF-2E19-0741-A957-9FA3D7D308DE}" dt="2024-05-23T09:41:13.017" v="171" actId="404"/>
          <ac:spMkLst>
            <pc:docMk/>
            <pc:sldMk cId="1930829168" sldId="258"/>
            <ac:spMk id="4" creationId="{1AC28BA5-A5A3-7C4D-B71A-8D3F01FE0F38}"/>
          </ac:spMkLst>
        </pc:spChg>
      </pc:sldChg>
      <pc:sldChg chg="del">
        <pc:chgData name="Niloofar Hosseini" userId="eb3e3110-2622-43cd-88f0-a4c46bd91734" providerId="ADAL" clId="{9FE81BCF-2E19-0741-A957-9FA3D7D308DE}" dt="2024-05-23T09:41:18.866" v="174" actId="2696"/>
        <pc:sldMkLst>
          <pc:docMk/>
          <pc:sldMk cId="4226797687" sldId="259"/>
        </pc:sldMkLst>
      </pc:sldChg>
      <pc:sldChg chg="modSp mod">
        <pc:chgData name="Niloofar Hosseini" userId="eb3e3110-2622-43cd-88f0-a4c46bd91734" providerId="ADAL" clId="{9FE81BCF-2E19-0741-A957-9FA3D7D308DE}" dt="2024-05-23T09:42:15.890" v="286" actId="20577"/>
        <pc:sldMkLst>
          <pc:docMk/>
          <pc:sldMk cId="1733289550" sldId="260"/>
        </pc:sldMkLst>
        <pc:spChg chg="mod">
          <ac:chgData name="Niloofar Hosseini" userId="eb3e3110-2622-43cd-88f0-a4c46bd91734" providerId="ADAL" clId="{9FE81BCF-2E19-0741-A957-9FA3D7D308DE}" dt="2024-05-23T09:42:15.890" v="286" actId="20577"/>
          <ac:spMkLst>
            <pc:docMk/>
            <pc:sldMk cId="1733289550" sldId="260"/>
            <ac:spMk id="2" creationId="{EDF11A6D-D2CB-FC44-A0CC-55F4209DEB4B}"/>
          </ac:spMkLst>
        </pc:spChg>
      </pc:sldChg>
      <pc:sldChg chg="del">
        <pc:chgData name="Niloofar Hosseini" userId="eb3e3110-2622-43cd-88f0-a4c46bd91734" providerId="ADAL" clId="{9FE81BCF-2E19-0741-A957-9FA3D7D308DE}" dt="2024-05-23T09:42:20.568" v="287" actId="2696"/>
        <pc:sldMkLst>
          <pc:docMk/>
          <pc:sldMk cId="2582258364" sldId="261"/>
        </pc:sldMkLst>
      </pc:sldChg>
      <pc:sldChg chg="modSp mod">
        <pc:chgData name="Niloofar Hosseini" userId="eb3e3110-2622-43cd-88f0-a4c46bd91734" providerId="ADAL" clId="{9FE81BCF-2E19-0741-A957-9FA3D7D308DE}" dt="2024-05-23T09:43:31.830" v="429" actId="20577"/>
        <pc:sldMkLst>
          <pc:docMk/>
          <pc:sldMk cId="1225249362" sldId="262"/>
        </pc:sldMkLst>
        <pc:spChg chg="mod">
          <ac:chgData name="Niloofar Hosseini" userId="eb3e3110-2622-43cd-88f0-a4c46bd91734" providerId="ADAL" clId="{9FE81BCF-2E19-0741-A957-9FA3D7D308DE}" dt="2024-05-23T09:43:31.830" v="429" actId="20577"/>
          <ac:spMkLst>
            <pc:docMk/>
            <pc:sldMk cId="1225249362" sldId="262"/>
            <ac:spMk id="2" creationId="{38E192F6-2C6D-4B43-A9B3-8ED082CB933F}"/>
          </ac:spMkLst>
        </pc:spChg>
      </pc:sldChg>
      <pc:sldChg chg="del">
        <pc:chgData name="Niloofar Hosseini" userId="eb3e3110-2622-43cd-88f0-a4c46bd91734" providerId="ADAL" clId="{9FE81BCF-2E19-0741-A957-9FA3D7D308DE}" dt="2024-05-23T09:43:36.020" v="430" actId="2696"/>
        <pc:sldMkLst>
          <pc:docMk/>
          <pc:sldMk cId="3479091750" sldId="263"/>
        </pc:sldMkLst>
      </pc:sldChg>
      <pc:sldChg chg="modSp mod">
        <pc:chgData name="Niloofar Hosseini" userId="eb3e3110-2622-43cd-88f0-a4c46bd91734" providerId="ADAL" clId="{9FE81BCF-2E19-0741-A957-9FA3D7D308DE}" dt="2024-05-23T09:45:14.600" v="565" actId="20577"/>
        <pc:sldMkLst>
          <pc:docMk/>
          <pc:sldMk cId="233862949" sldId="264"/>
        </pc:sldMkLst>
        <pc:spChg chg="mod">
          <ac:chgData name="Niloofar Hosseini" userId="eb3e3110-2622-43cd-88f0-a4c46bd91734" providerId="ADAL" clId="{9FE81BCF-2E19-0741-A957-9FA3D7D308DE}" dt="2024-05-23T09:45:14.600" v="565" actId="20577"/>
          <ac:spMkLst>
            <pc:docMk/>
            <pc:sldMk cId="233862949" sldId="264"/>
            <ac:spMk id="2" creationId="{CC4E690C-75E1-AC45-8D99-C5A0CD0E653D}"/>
          </ac:spMkLst>
        </pc:spChg>
      </pc:sldChg>
      <pc:sldChg chg="del">
        <pc:chgData name="Niloofar Hosseini" userId="eb3e3110-2622-43cd-88f0-a4c46bd91734" providerId="ADAL" clId="{9FE81BCF-2E19-0741-A957-9FA3D7D308DE}" dt="2024-05-23T09:45:23.120" v="568" actId="2696"/>
        <pc:sldMkLst>
          <pc:docMk/>
          <pc:sldMk cId="1321478934" sldId="265"/>
        </pc:sldMkLst>
      </pc:sldChg>
      <pc:sldChg chg="del">
        <pc:chgData name="Niloofar Hosseini" userId="eb3e3110-2622-43cd-88f0-a4c46bd91734" providerId="ADAL" clId="{9FE81BCF-2E19-0741-A957-9FA3D7D308DE}" dt="2024-05-23T09:43:36.638" v="431" actId="2696"/>
        <pc:sldMkLst>
          <pc:docMk/>
          <pc:sldMk cId="1610919645" sldId="274"/>
        </pc:sldMkLst>
      </pc:sldChg>
      <pc:sldChg chg="del">
        <pc:chgData name="Niloofar Hosseini" userId="eb3e3110-2622-43cd-88f0-a4c46bd91734" providerId="ADAL" clId="{9FE81BCF-2E19-0741-A957-9FA3D7D308DE}" dt="2024-05-23T09:43:37.627" v="432" actId="2696"/>
        <pc:sldMkLst>
          <pc:docMk/>
          <pc:sldMk cId="2669520284" sldId="275"/>
        </pc:sldMkLst>
      </pc:sldChg>
      <pc:sldChg chg="del">
        <pc:chgData name="Niloofar Hosseini" userId="eb3e3110-2622-43cd-88f0-a4c46bd91734" providerId="ADAL" clId="{9FE81BCF-2E19-0741-A957-9FA3D7D308DE}" dt="2024-05-23T09:45:23.754" v="569" actId="2696"/>
        <pc:sldMkLst>
          <pc:docMk/>
          <pc:sldMk cId="3954905760" sldId="276"/>
        </pc:sldMkLst>
      </pc:sldChg>
      <pc:sldChg chg="del">
        <pc:chgData name="Niloofar Hosseini" userId="eb3e3110-2622-43cd-88f0-a4c46bd91734" providerId="ADAL" clId="{9FE81BCF-2E19-0741-A957-9FA3D7D308DE}" dt="2024-05-23T09:45:24.399" v="570" actId="2696"/>
        <pc:sldMkLst>
          <pc:docMk/>
          <pc:sldMk cId="2613778480" sldId="277"/>
        </pc:sldMkLst>
      </pc:sldChg>
      <pc:sldChg chg="add ord">
        <pc:chgData name="Niloofar Hosseini" userId="eb3e3110-2622-43cd-88f0-a4c46bd91734" providerId="ADAL" clId="{9FE81BCF-2E19-0741-A957-9FA3D7D308DE}" dt="2024-05-23T09:43:40.628" v="434" actId="20578"/>
        <pc:sldMkLst>
          <pc:docMk/>
          <pc:sldMk cId="1163413803" sldId="278"/>
        </pc:sldMkLst>
      </pc:sldChg>
      <pc:sldChg chg="add ord">
        <pc:chgData name="Niloofar Hosseini" userId="eb3e3110-2622-43cd-88f0-a4c46bd91734" providerId="ADAL" clId="{9FE81BCF-2E19-0741-A957-9FA3D7D308DE}" dt="2024-05-23T09:45:21.695" v="567" actId="20578"/>
        <pc:sldMkLst>
          <pc:docMk/>
          <pc:sldMk cId="1424746099" sldId="279"/>
        </pc:sldMkLst>
      </pc:sldChg>
      <pc:sldMasterChg chg="setBg modSldLayout">
        <pc:chgData name="Niloofar Hosseini" userId="eb3e3110-2622-43cd-88f0-a4c46bd91734" providerId="ADAL" clId="{9FE81BCF-2E19-0741-A957-9FA3D7D308DE}" dt="2024-05-23T09:38:51.031" v="4"/>
        <pc:sldMasterMkLst>
          <pc:docMk/>
          <pc:sldMasterMk cId="1046879038" sldId="2147483648"/>
        </pc:sldMasterMkLst>
        <pc:sldLayoutChg chg="setBg">
          <pc:chgData name="Niloofar Hosseini" userId="eb3e3110-2622-43cd-88f0-a4c46bd91734" providerId="ADAL" clId="{9FE81BCF-2E19-0741-A957-9FA3D7D308DE}" dt="2024-05-23T09:38:51.031" v="4"/>
          <pc:sldLayoutMkLst>
            <pc:docMk/>
            <pc:sldMasterMk cId="1046879038" sldId="2147483648"/>
            <pc:sldLayoutMk cId="3875456810" sldId="2147483649"/>
          </pc:sldLayoutMkLst>
        </pc:sldLayoutChg>
        <pc:sldLayoutChg chg="setBg">
          <pc:chgData name="Niloofar Hosseini" userId="eb3e3110-2622-43cd-88f0-a4c46bd91734" providerId="ADAL" clId="{9FE81BCF-2E19-0741-A957-9FA3D7D308DE}" dt="2024-05-23T09:38:51.031" v="4"/>
          <pc:sldLayoutMkLst>
            <pc:docMk/>
            <pc:sldMasterMk cId="1046879038" sldId="2147483648"/>
            <pc:sldLayoutMk cId="1994312498" sldId="2147483650"/>
          </pc:sldLayoutMkLst>
        </pc:sldLayoutChg>
        <pc:sldLayoutChg chg="setBg">
          <pc:chgData name="Niloofar Hosseini" userId="eb3e3110-2622-43cd-88f0-a4c46bd91734" providerId="ADAL" clId="{9FE81BCF-2E19-0741-A957-9FA3D7D308DE}" dt="2024-05-23T09:38:51.031" v="4"/>
          <pc:sldLayoutMkLst>
            <pc:docMk/>
            <pc:sldMasterMk cId="1046879038" sldId="2147483648"/>
            <pc:sldLayoutMk cId="2452104142" sldId="2147483651"/>
          </pc:sldLayoutMkLst>
        </pc:sldLayoutChg>
        <pc:sldLayoutChg chg="setBg">
          <pc:chgData name="Niloofar Hosseini" userId="eb3e3110-2622-43cd-88f0-a4c46bd91734" providerId="ADAL" clId="{9FE81BCF-2E19-0741-A957-9FA3D7D308DE}" dt="2024-05-23T09:38:51.031" v="4"/>
          <pc:sldLayoutMkLst>
            <pc:docMk/>
            <pc:sldMasterMk cId="1046879038" sldId="2147483648"/>
            <pc:sldLayoutMk cId="3283767777" sldId="2147483652"/>
          </pc:sldLayoutMkLst>
        </pc:sldLayoutChg>
        <pc:sldLayoutChg chg="setBg">
          <pc:chgData name="Niloofar Hosseini" userId="eb3e3110-2622-43cd-88f0-a4c46bd91734" providerId="ADAL" clId="{9FE81BCF-2E19-0741-A957-9FA3D7D308DE}" dt="2024-05-23T09:38:51.031" v="4"/>
          <pc:sldLayoutMkLst>
            <pc:docMk/>
            <pc:sldMasterMk cId="1046879038" sldId="2147483648"/>
            <pc:sldLayoutMk cId="2563372040" sldId="2147483653"/>
          </pc:sldLayoutMkLst>
        </pc:sldLayoutChg>
        <pc:sldLayoutChg chg="setBg">
          <pc:chgData name="Niloofar Hosseini" userId="eb3e3110-2622-43cd-88f0-a4c46bd91734" providerId="ADAL" clId="{9FE81BCF-2E19-0741-A957-9FA3D7D308DE}" dt="2024-05-23T09:38:51.031" v="4"/>
          <pc:sldLayoutMkLst>
            <pc:docMk/>
            <pc:sldMasterMk cId="1046879038" sldId="2147483648"/>
            <pc:sldLayoutMk cId="3482013419" sldId="2147483654"/>
          </pc:sldLayoutMkLst>
        </pc:sldLayoutChg>
        <pc:sldLayoutChg chg="setBg">
          <pc:chgData name="Niloofar Hosseini" userId="eb3e3110-2622-43cd-88f0-a4c46bd91734" providerId="ADAL" clId="{9FE81BCF-2E19-0741-A957-9FA3D7D308DE}" dt="2024-05-23T09:38:51.031" v="4"/>
          <pc:sldLayoutMkLst>
            <pc:docMk/>
            <pc:sldMasterMk cId="1046879038" sldId="2147483648"/>
            <pc:sldLayoutMk cId="2976628305" sldId="2147483655"/>
          </pc:sldLayoutMkLst>
        </pc:sldLayoutChg>
        <pc:sldLayoutChg chg="setBg">
          <pc:chgData name="Niloofar Hosseini" userId="eb3e3110-2622-43cd-88f0-a4c46bd91734" providerId="ADAL" clId="{9FE81BCF-2E19-0741-A957-9FA3D7D308DE}" dt="2024-05-23T09:38:51.031" v="4"/>
          <pc:sldLayoutMkLst>
            <pc:docMk/>
            <pc:sldMasterMk cId="1046879038" sldId="2147483648"/>
            <pc:sldLayoutMk cId="1800252319" sldId="2147483656"/>
          </pc:sldLayoutMkLst>
        </pc:sldLayoutChg>
        <pc:sldLayoutChg chg="setBg">
          <pc:chgData name="Niloofar Hosseini" userId="eb3e3110-2622-43cd-88f0-a4c46bd91734" providerId="ADAL" clId="{9FE81BCF-2E19-0741-A957-9FA3D7D308DE}" dt="2024-05-23T09:38:51.031" v="4"/>
          <pc:sldLayoutMkLst>
            <pc:docMk/>
            <pc:sldMasterMk cId="1046879038" sldId="2147483648"/>
            <pc:sldLayoutMk cId="1742437008" sldId="2147483657"/>
          </pc:sldLayoutMkLst>
        </pc:sldLayoutChg>
        <pc:sldLayoutChg chg="setBg">
          <pc:chgData name="Niloofar Hosseini" userId="eb3e3110-2622-43cd-88f0-a4c46bd91734" providerId="ADAL" clId="{9FE81BCF-2E19-0741-A957-9FA3D7D308DE}" dt="2024-05-23T09:38:51.031" v="4"/>
          <pc:sldLayoutMkLst>
            <pc:docMk/>
            <pc:sldMasterMk cId="1046879038" sldId="2147483648"/>
            <pc:sldLayoutMk cId="479052594" sldId="2147483658"/>
          </pc:sldLayoutMkLst>
        </pc:sldLayoutChg>
        <pc:sldLayoutChg chg="setBg">
          <pc:chgData name="Niloofar Hosseini" userId="eb3e3110-2622-43cd-88f0-a4c46bd91734" providerId="ADAL" clId="{9FE81BCF-2E19-0741-A957-9FA3D7D308DE}" dt="2024-05-23T09:38:51.031" v="4"/>
          <pc:sldLayoutMkLst>
            <pc:docMk/>
            <pc:sldMasterMk cId="1046879038" sldId="2147483648"/>
            <pc:sldLayoutMk cId="82912996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47AEE-E6B6-9F4D-BB96-7A116E9F1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67875-D9C3-FA43-9F4C-0A32B9FB7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CDF23-209A-634D-BF78-D456321C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6720-B347-DA4A-B9B2-29083837F35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C2741-4860-0B43-A1C2-2AE107AF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B3963-5E80-5B4C-B908-35B2B953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4A76-09C6-754D-9F59-7B791E95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4449-F7E6-2A4F-BB20-779F5040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B6177-201D-1944-AEA6-87431F142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7BD7B-FC00-8545-A281-729E2C28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6720-B347-DA4A-B9B2-29083837F35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52F0-A857-634F-A994-D3EB8628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B494D-3DD4-9344-9209-3E4790A3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4A76-09C6-754D-9F59-7B791E95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5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2D85B6-BBBB-FD45-B18D-DB1E0B5E9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9910C-7B1C-A74B-A303-13BF3B526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66AC1-6418-654D-B49A-086944F1A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6720-B347-DA4A-B9B2-29083837F35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79697-FA62-1444-ABBC-6AA9E61C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96422-A280-C140-A300-E7A8D26B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4A76-09C6-754D-9F59-7B791E95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2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1B410-61CB-CC4A-B361-F951A914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804D9-9C5A-B041-BC75-740DC37C0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88B06-7EAA-7741-B289-892E2A8F8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6720-B347-DA4A-B9B2-29083837F35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2CBA5-1A8E-8249-BF88-4854BEC5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7F66B-78D5-0D4A-860D-7E7398A8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4A76-09C6-754D-9F59-7B791E95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1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02B6F-9E50-E444-B163-F67854E0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B9BC4-92F5-184B-A112-C99FF11FE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4019D-CD60-EA4E-9497-E7DCA693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6720-B347-DA4A-B9B2-29083837F35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94450-5009-8F43-82EF-2E603B928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17336-9645-674A-911C-446363CB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4A76-09C6-754D-9F59-7B791E95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0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05E22-B026-4F4E-96D8-9C300650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9E8B-89A7-D841-97AE-726848CA4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5DD6A-817E-D540-BC4D-534D19B8A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7223B-29D1-0C40-AC89-A2CD7D2B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6720-B347-DA4A-B9B2-29083837F35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4DF12-420C-5842-AC33-24C95834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CDB4-B66F-B14C-8478-9663172D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4A76-09C6-754D-9F59-7B791E95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6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275A-3501-B644-896B-DE8319AB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8A6A6-DCFB-2042-9ED2-DBC7B74CF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03ACB-3E73-F945-9425-59887C352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C8FAD-6069-2A42-B109-A1CDB3821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0C3955-A239-9D46-82B8-658E70448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01435-33C8-4349-8605-40A0CB6E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6720-B347-DA4A-B9B2-29083837F35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57219-2F3C-5F43-AAA7-D99CD652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223F09-7CDA-014E-B280-8C796E4A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4A76-09C6-754D-9F59-7B791E95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7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4D36-1808-3741-9416-440BA206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BB610-8FE2-B24D-95E3-6790497E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6720-B347-DA4A-B9B2-29083837F35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48A95-7D6E-2D45-93BF-AF86B983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812F5-2CFB-F249-97A1-490E37AE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4A76-09C6-754D-9F59-7B791E95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1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1FBD90-91E6-CE4A-BC4D-37D7D645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6720-B347-DA4A-B9B2-29083837F35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B327F-6442-0149-A5BF-40A635EF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41671-33B7-AA44-9798-5072EEA3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4A76-09C6-754D-9F59-7B791E95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2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F8D5-E0EE-4048-A862-3BFC9E530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A1A88-48F6-D84C-B952-1628CEA3D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33E51-FD62-224C-B0AF-1F273BAC1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2A594-960B-3340-BB62-5715FE94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6720-B347-DA4A-B9B2-29083837F35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FC620-0B9B-7A4C-BF4A-B504FB12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3F72D-1872-464E-AA38-83F350F7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4A76-09C6-754D-9F59-7B791E95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5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841F-6CA9-4649-8A4C-0B4EB49F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23D09-AAB7-6C47-96A8-358FC3E97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A4AD0-ACE1-2443-9F1F-781BB3172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6E1DD-073D-DA40-9989-E556A5FA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6720-B347-DA4A-B9B2-29083837F35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A2967-D147-2142-9313-4C40DE9B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CFE14-C746-944F-91BE-FC0FE5FF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4A76-09C6-754D-9F59-7B791E95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3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DD86A-234F-E744-A838-CBE44E075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BFFFF-8DA3-FC45-8420-B0155C2C3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5F237-EF40-6E44-B03D-005C936D2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6720-B347-DA4A-B9B2-29083837F355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C8D0D-FB8A-EF45-A962-7E1673B73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1704F-075B-0248-9870-0FCCFA37C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44A76-09C6-754D-9F59-7B791E95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7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899B-6617-4743-B577-658E09736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61AE7-5E43-4545-8CE7-B545F56393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44C4562-F7F1-084C-BCEF-9B9C09863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7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C28BA5-A5A3-7C4D-B71A-8D3F01FE0F38}"/>
              </a:ext>
            </a:extLst>
          </p:cNvPr>
          <p:cNvSpPr/>
          <p:nvPr/>
        </p:nvSpPr>
        <p:spPr>
          <a:xfrm>
            <a:off x="0" y="0"/>
            <a:ext cx="12192000" cy="72635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24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بیایید خداوند را بسراییم 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شکر و سپاس بهر مهرش نماییم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هرکه روح دارد بگذار بسراید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با دف و عود و </a:t>
            </a:r>
            <a:r>
              <a:rPr lang="fa-IR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مزمور</a:t>
            </a: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fa-IR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حمدش</a:t>
            </a: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گوید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48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082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F11A6D-D2CB-FC44-A0CC-55F4209DEB4B}"/>
              </a:ext>
            </a:extLst>
          </p:cNvPr>
          <p:cNvSpPr/>
          <p:nvPr/>
        </p:nvSpPr>
        <p:spPr>
          <a:xfrm>
            <a:off x="0" y="0"/>
            <a:ext cx="12192000" cy="77953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حمد و جلال بر نام خداوند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در محبت و رحمت بی مانند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ملکوت و قوت از </a:t>
            </a:r>
            <a:r>
              <a:rPr lang="fa-IR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آنِ</a:t>
            </a: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 توست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پدر و پسر و روح </a:t>
            </a:r>
            <a:r>
              <a:rPr lang="fa-IR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القدس</a:t>
            </a:r>
            <a:endParaRPr lang="fa-I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328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E192F6-2C6D-4B43-A9B3-8ED082CB933F}"/>
              </a:ext>
            </a:extLst>
          </p:cNvPr>
          <p:cNvSpPr/>
          <p:nvPr/>
        </p:nvSpPr>
        <p:spPr>
          <a:xfrm>
            <a:off x="0" y="0"/>
            <a:ext cx="12192000" cy="77771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24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می </a:t>
            </a:r>
            <a:r>
              <a:rPr lang="fa-IR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ستاییمت</a:t>
            </a: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 چون فدیه نمودی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بهر نجات ما </a:t>
            </a:r>
            <a:r>
              <a:rPr lang="fa-IR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فرزندت</a:t>
            </a: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 دادی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قدوسی </a:t>
            </a:r>
            <a:r>
              <a:rPr lang="fa-IR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قدوس</a:t>
            </a: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 </a:t>
            </a:r>
            <a:r>
              <a:rPr lang="fa-IR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تسبیحت</a:t>
            </a: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 می خوانیم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با شادی و </a:t>
            </a:r>
            <a:r>
              <a:rPr lang="fa-IR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دستک</a:t>
            </a: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 </a:t>
            </a:r>
            <a:r>
              <a:rPr lang="fa-IR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حمدت</a:t>
            </a: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 می گوییم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524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F11A6D-D2CB-FC44-A0CC-55F4209DEB4B}"/>
              </a:ext>
            </a:extLst>
          </p:cNvPr>
          <p:cNvSpPr/>
          <p:nvPr/>
        </p:nvSpPr>
        <p:spPr>
          <a:xfrm>
            <a:off x="0" y="0"/>
            <a:ext cx="12192000" cy="77953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حمد و جلال بر نام خداوند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در محبت و رحمت بی مانند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ملکوت و قوت از </a:t>
            </a:r>
            <a:r>
              <a:rPr lang="fa-IR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آنِ</a:t>
            </a: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 توست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پدر و پسر و روح </a:t>
            </a:r>
            <a:r>
              <a:rPr lang="fa-IR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القدس</a:t>
            </a:r>
            <a:endParaRPr lang="fa-I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341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E690C-75E1-AC45-8D99-C5A0CD0E653D}"/>
              </a:ext>
            </a:extLst>
          </p:cNvPr>
          <p:cNvSpPr/>
          <p:nvPr/>
        </p:nvSpPr>
        <p:spPr>
          <a:xfrm>
            <a:off x="0" y="0"/>
            <a:ext cx="12192000" cy="77953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24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با روح و راستی تو را می پرستیم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ای </a:t>
            </a:r>
            <a:r>
              <a:rPr lang="fa-IR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مو‌ٔمنین</a:t>
            </a: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 او را سجده نماییم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هرکه روح دارد بگذار بسراید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با بربط و دف و عود </a:t>
            </a:r>
            <a:r>
              <a:rPr lang="fa-IR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حمدش</a:t>
            </a: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 گوید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48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86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F11A6D-D2CB-FC44-A0CC-55F4209DEB4B}"/>
              </a:ext>
            </a:extLst>
          </p:cNvPr>
          <p:cNvSpPr/>
          <p:nvPr/>
        </p:nvSpPr>
        <p:spPr>
          <a:xfrm>
            <a:off x="0" y="0"/>
            <a:ext cx="12192000" cy="77953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حمد و جلال بر نام خداوند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در محبت و رحمت بی مانند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ملکوت و قوت از </a:t>
            </a:r>
            <a:r>
              <a:rPr lang="fa-IR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آنِ</a:t>
            </a: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 توست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پدر و پسر و روح </a:t>
            </a:r>
            <a:r>
              <a:rPr lang="fa-IR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+mj-cs"/>
              </a:rPr>
              <a:t>القدس</a:t>
            </a:r>
            <a:endParaRPr lang="fa-I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474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899B-6617-4743-B577-658E09736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61AE7-5E43-4545-8CE7-B545F56393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44C4562-F7F1-084C-BCEF-9B9C09863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55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144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Rose, Daniel (Student)</dc:creator>
  <cp:lastModifiedBy>Niloofar Hosseini</cp:lastModifiedBy>
  <cp:revision>4</cp:revision>
  <dcterms:created xsi:type="dcterms:W3CDTF">2019-09-18T21:38:06Z</dcterms:created>
  <dcterms:modified xsi:type="dcterms:W3CDTF">2024-05-23T09:45:29Z</dcterms:modified>
</cp:coreProperties>
</file>