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24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FAC0FB6A-23FA-614A-86B5-4B5763856A33}"/>
    <pc:docChg chg="modSld modMainMaster">
      <pc:chgData name="Niloofar Hosseini" userId="eb3e3110-2622-43cd-88f0-a4c46bd91734" providerId="ADAL" clId="{FAC0FB6A-23FA-614A-86B5-4B5763856A33}" dt="2024-06-17T10:45:04.379" v="135" actId="20577"/>
      <pc:docMkLst>
        <pc:docMk/>
      </pc:docMkLst>
      <pc:sldChg chg="modSp mod setBg">
        <pc:chgData name="Niloofar Hosseini" userId="eb3e3110-2622-43cd-88f0-a4c46bd91734" providerId="ADAL" clId="{FAC0FB6A-23FA-614A-86B5-4B5763856A33}" dt="2024-06-17T10:44:43.269" v="128" actId="20577"/>
        <pc:sldMkLst>
          <pc:docMk/>
          <pc:sldMk cId="805503088" sldId="256"/>
        </pc:sldMkLst>
        <pc:spChg chg="mod">
          <ac:chgData name="Niloofar Hosseini" userId="eb3e3110-2622-43cd-88f0-a4c46bd91734" providerId="ADAL" clId="{FAC0FB6A-23FA-614A-86B5-4B5763856A33}" dt="2024-06-17T10:44:43.269" v="128" actId="20577"/>
          <ac:spMkLst>
            <pc:docMk/>
            <pc:sldMk cId="805503088" sldId="256"/>
            <ac:spMk id="4" creationId="{645BBAC9-4A3A-4468-BB28-899C0370CB4E}"/>
          </ac:spMkLst>
        </pc:spChg>
      </pc:sldChg>
      <pc:sldChg chg="modSp mod">
        <pc:chgData name="Niloofar Hosseini" userId="eb3e3110-2622-43cd-88f0-a4c46bd91734" providerId="ADAL" clId="{FAC0FB6A-23FA-614A-86B5-4B5763856A33}" dt="2024-06-17T10:45:04.379" v="135" actId="20577"/>
        <pc:sldMkLst>
          <pc:docMk/>
          <pc:sldMk cId="2526852526" sldId="258"/>
        </pc:sldMkLst>
        <pc:spChg chg="mod">
          <ac:chgData name="Niloofar Hosseini" userId="eb3e3110-2622-43cd-88f0-a4c46bd91734" providerId="ADAL" clId="{FAC0FB6A-23FA-614A-86B5-4B5763856A33}" dt="2024-06-17T10:45:04.379" v="135" actId="20577"/>
          <ac:spMkLst>
            <pc:docMk/>
            <pc:sldMk cId="2526852526" sldId="258"/>
            <ac:spMk id="4" creationId="{645BBAC9-4A3A-4468-BB28-899C0370CB4E}"/>
          </ac:spMkLst>
        </pc:spChg>
      </pc:sldChg>
      <pc:sldChg chg="setBg">
        <pc:chgData name="Niloofar Hosseini" userId="eb3e3110-2622-43cd-88f0-a4c46bd91734" providerId="ADAL" clId="{FAC0FB6A-23FA-614A-86B5-4B5763856A33}" dt="2024-06-17T10:43:58.244" v="72"/>
        <pc:sldMkLst>
          <pc:docMk/>
          <pc:sldMk cId="2050032019" sldId="260"/>
        </pc:sldMkLst>
      </pc:sldChg>
      <pc:sldChg chg="setBg">
        <pc:chgData name="Niloofar Hosseini" userId="eb3e3110-2622-43cd-88f0-a4c46bd91734" providerId="ADAL" clId="{FAC0FB6A-23FA-614A-86B5-4B5763856A33}" dt="2024-06-17T10:43:52.695" v="70"/>
        <pc:sldMkLst>
          <pc:docMk/>
          <pc:sldMk cId="4291634821" sldId="261"/>
        </pc:sldMkLst>
      </pc:sldChg>
      <pc:sldMasterChg chg="setBg modSldLayout">
        <pc:chgData name="Niloofar Hosseini" userId="eb3e3110-2622-43cd-88f0-a4c46bd91734" providerId="ADAL" clId="{FAC0FB6A-23FA-614A-86B5-4B5763856A33}" dt="2024-06-17T10:43:43.475" v="68"/>
        <pc:sldMasterMkLst>
          <pc:docMk/>
          <pc:sldMasterMk cId="1270787280" sldId="2147483648"/>
        </pc:sldMasterMkLst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966542779" sldId="2147483649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3341264495" sldId="2147483650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3945663287" sldId="2147483651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2525001282" sldId="2147483652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2255184616" sldId="2147483653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2142136615" sldId="2147483654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2552036442" sldId="2147483655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708116966" sldId="2147483656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828143842" sldId="2147483657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2361334728" sldId="2147483658"/>
          </pc:sldLayoutMkLst>
        </pc:sldLayoutChg>
        <pc:sldLayoutChg chg="setBg">
          <pc:chgData name="Niloofar Hosseini" userId="eb3e3110-2622-43cd-88f0-a4c46bd91734" providerId="ADAL" clId="{FAC0FB6A-23FA-614A-86B5-4B5763856A33}" dt="2024-06-17T10:43:43.475" v="68"/>
          <pc:sldLayoutMkLst>
            <pc:docMk/>
            <pc:sldMasterMk cId="1270787280" sldId="2147483648"/>
            <pc:sldLayoutMk cId="36063676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550-8E40-4365-A69F-5EB5FBB92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EFF8-16F2-408A-96CF-FAD65DCA9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9C612-68A0-431E-8664-CCF8DE61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B4B3-3CB5-49D2-BAFC-85F25373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4A8A-59B1-4F70-80A3-79B72EA9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D0E5-6E81-4B33-958C-4151D289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464AC-01AD-46A8-8113-C18C1466C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9947-A481-443F-A45C-0967B1A4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4E433-67A0-4A7A-842A-C1369051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589-D0DE-49A8-AA23-8DEB77CD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70D9-7A3E-4B56-A2CE-6A6155494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F3DD3-65C3-404F-87F0-BD465D4E4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0AE9-AF12-46F4-8DCF-B7B16136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9CAA3-1A18-4731-B2FE-A1A5626A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1FC8-9A88-4DF2-A41F-8F190264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6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97E9-0B09-440C-8C18-28503613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8EF4-2680-42B7-919D-256ED817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7058-7703-4A20-B3B3-17DB2C0D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A116F-002C-4674-A571-74670060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1632-652A-4315-9E2B-2E9B1CB7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6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DE36-368B-46B8-8554-79CFCF58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CE44-E764-439E-B84E-BF7894408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12540-55C7-473C-BC91-802D5F27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712A-1A24-4F62-9B3C-FD4C7BDC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8F601-8ACC-4BFA-A9B5-69B4438E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6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81DA-8FBD-4E6A-A646-9DA877BB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8C87-FA83-48B3-9C75-FFD985D9C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648AF-A1E9-45FC-A923-14692C45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D592A-4988-4650-BC32-808630B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2AB7F-65C2-4C38-A9E4-A1D8786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8B2FB-EE57-4C95-ADCD-1B96C3F9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0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0CF5-C57E-44DF-AF61-4A1C0308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31D5-F2F9-4815-816C-A166A595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E4A78-791D-49C2-82B1-353F9A1CA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EAC0C-68E4-470D-8EDC-C3F8F2A06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5686F-0835-491C-9831-EDAAADD04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E4229-873B-4B09-99EF-DC06DDE0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E6486-6898-4C88-BB79-0440F49A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161E-2A5C-44F6-B0E8-6B6DF7C6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5C01-112D-4A34-8985-0643F03E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5B864-23D8-456A-B455-93B80E79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59474-84ED-469B-B82F-23C6F0E4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EA7A9-D5B9-4EAD-B7EC-64F39A64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3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6EEFC-5785-42C3-932C-6B1D8E9C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5E59C-F7D7-4497-AB36-4612595A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57555-A4A5-4417-B63C-27BA8478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40EC-0AD7-4871-ADD9-5BAE37FF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3FCE-3A57-4992-B0AE-DFFE8C8F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527C1-1479-4E8B-87D3-166D780EF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499E8-785B-4D4D-ABE8-28B48386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44496-F41A-4C11-AB98-18AA1101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15048-A11A-4D7C-AE47-763DDDF4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82D9-0853-4094-8A3D-E662640E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C65D0-FB6C-4B4B-964F-8A0EBCAC1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EE348-31F3-4F18-83CD-0A343CE51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F41F3-A41C-4003-92FC-F9B64C2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FB055-CACE-4D24-96E7-C26713E9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93CEF-4BE6-414B-9FD7-6EF46CA7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4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F7804-36B3-4345-B1DA-D4DBDF34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8E2C0-9BC9-49C1-AD21-BAA7071C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AC76D-3EAF-40A7-B721-63D454023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B2CD-715B-467D-B53C-15F55D043686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1429-28D7-4CCF-8EDB-EAE71547A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F5EC-4EDA-456A-AA41-3C1251D4E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45F-B2BE-48F3-AE1D-0DDF24CB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3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BBAC9-4A3A-4468-BB28-899C0370CB4E}"/>
              </a:ext>
            </a:extLst>
          </p:cNvPr>
          <p:cNvSpPr/>
          <p:nvPr/>
        </p:nvSpPr>
        <p:spPr>
          <a:xfrm>
            <a:off x="1" y="0"/>
            <a:ext cx="12192000" cy="71797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بگذار قلبم معبد روح تو باشد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روحم گرمای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حس کند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مسکنی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مقدس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باشم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جایی که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روحت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خشنود باشد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550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BBAC9-4A3A-4468-BB28-899C0370CB4E}"/>
              </a:ext>
            </a:extLst>
          </p:cNvPr>
          <p:cNvSpPr/>
          <p:nvPr/>
        </p:nvSpPr>
        <p:spPr>
          <a:xfrm>
            <a:off x="1" y="0"/>
            <a:ext cx="12192000" cy="70194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آرزویم  درک جلال توست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تقدیمت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کنم قربانی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ستایشم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 نما قلبم ، با روح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مقدست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685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03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2020-04-30T21:37:34Z</dcterms:created>
  <dcterms:modified xsi:type="dcterms:W3CDTF">2024-06-17T10:45:26Z</dcterms:modified>
</cp:coreProperties>
</file>