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A1BF"/>
    <a:srgbClr val="A67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C23A6FE-220C-C540-9564-58751A4C803D}"/>
    <pc:docChg chg="undo custSel addSld delSld modSld sldOrd modMainMaster">
      <pc:chgData name="Niloofar Hosseini" userId="eb3e3110-2622-43cd-88f0-a4c46bd91734" providerId="ADAL" clId="{BC23A6FE-220C-C540-9564-58751A4C803D}" dt="2024-05-22T13:22:56.387" v="380" actId="20578"/>
      <pc:docMkLst>
        <pc:docMk/>
      </pc:docMkLst>
      <pc:sldChg chg="addSp delSp modSp mod setBg">
        <pc:chgData name="Niloofar Hosseini" userId="eb3e3110-2622-43cd-88f0-a4c46bd91734" providerId="ADAL" clId="{BC23A6FE-220C-C540-9564-58751A4C803D}" dt="2024-05-22T13:20:12.318" v="162"/>
        <pc:sldMkLst>
          <pc:docMk/>
          <pc:sldMk cId="933595839" sldId="256"/>
        </pc:sldMkLst>
        <pc:spChg chg="add del mod">
          <ac:chgData name="Niloofar Hosseini" userId="eb3e3110-2622-43cd-88f0-a4c46bd91734" providerId="ADAL" clId="{BC23A6FE-220C-C540-9564-58751A4C803D}" dt="2024-05-22T13:19:13.837" v="69"/>
          <ac:spMkLst>
            <pc:docMk/>
            <pc:sldMk cId="933595839" sldId="256"/>
            <ac:spMk id="2" creationId="{744EC73F-2797-8605-85EC-50C08B66207E}"/>
          </ac:spMkLst>
        </pc:spChg>
        <pc:spChg chg="add del mod">
          <ac:chgData name="Niloofar Hosseini" userId="eb3e3110-2622-43cd-88f0-a4c46bd91734" providerId="ADAL" clId="{BC23A6FE-220C-C540-9564-58751A4C803D}" dt="2024-05-22T13:20:04.698" v="160"/>
          <ac:spMkLst>
            <pc:docMk/>
            <pc:sldMk cId="933595839" sldId="256"/>
            <ac:spMk id="3" creationId="{45400CD5-3DE5-CEE1-02F6-B1AF57937BC4}"/>
          </ac:spMkLst>
        </pc:spChg>
        <pc:spChg chg="mod">
          <ac:chgData name="Niloofar Hosseini" userId="eb3e3110-2622-43cd-88f0-a4c46bd91734" providerId="ADAL" clId="{BC23A6FE-220C-C540-9564-58751A4C803D}" dt="2024-05-22T13:20:12.318" v="162"/>
          <ac:spMkLst>
            <pc:docMk/>
            <pc:sldMk cId="93359583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C23A6FE-220C-C540-9564-58751A4C803D}" dt="2024-05-22T13:20:00.800" v="158" actId="20577"/>
        <pc:sldMkLst>
          <pc:docMk/>
          <pc:sldMk cId="3465194316" sldId="257"/>
        </pc:sldMkLst>
        <pc:spChg chg="mod">
          <ac:chgData name="Niloofar Hosseini" userId="eb3e3110-2622-43cd-88f0-a4c46bd91734" providerId="ADAL" clId="{BC23A6FE-220C-C540-9564-58751A4C803D}" dt="2024-05-22T13:20:00.800" v="158" actId="20577"/>
          <ac:spMkLst>
            <pc:docMk/>
            <pc:sldMk cId="3465194316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C23A6FE-220C-C540-9564-58751A4C803D}" dt="2024-05-22T13:21:09.776" v="210" actId="403"/>
        <pc:sldMkLst>
          <pc:docMk/>
          <pc:sldMk cId="4133527607" sldId="258"/>
        </pc:sldMkLst>
        <pc:spChg chg="mod">
          <ac:chgData name="Niloofar Hosseini" userId="eb3e3110-2622-43cd-88f0-a4c46bd91734" providerId="ADAL" clId="{BC23A6FE-220C-C540-9564-58751A4C803D}" dt="2024-05-22T13:21:09.776" v="210" actId="403"/>
          <ac:spMkLst>
            <pc:docMk/>
            <pc:sldMk cId="4133527607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C23A6FE-220C-C540-9564-58751A4C803D}" dt="2024-05-22T13:22:00.978" v="307" actId="403"/>
        <pc:sldMkLst>
          <pc:docMk/>
          <pc:sldMk cId="979010901" sldId="259"/>
        </pc:sldMkLst>
        <pc:spChg chg="mod">
          <ac:chgData name="Niloofar Hosseini" userId="eb3e3110-2622-43cd-88f0-a4c46bd91734" providerId="ADAL" clId="{BC23A6FE-220C-C540-9564-58751A4C803D}" dt="2024-05-22T13:22:00.978" v="307" actId="403"/>
          <ac:spMkLst>
            <pc:docMk/>
            <pc:sldMk cId="979010901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C23A6FE-220C-C540-9564-58751A4C803D}" dt="2024-05-22T13:22:46.693" v="377" actId="20577"/>
        <pc:sldMkLst>
          <pc:docMk/>
          <pc:sldMk cId="1453896304" sldId="260"/>
        </pc:sldMkLst>
        <pc:spChg chg="mod">
          <ac:chgData name="Niloofar Hosseini" userId="eb3e3110-2622-43cd-88f0-a4c46bd91734" providerId="ADAL" clId="{BC23A6FE-220C-C540-9564-58751A4C803D}" dt="2024-05-22T13:22:46.693" v="377" actId="20577"/>
          <ac:spMkLst>
            <pc:docMk/>
            <pc:sldMk cId="1453896304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BC23A6FE-220C-C540-9564-58751A4C803D}" dt="2024-05-22T13:17:10.480" v="8"/>
        <pc:sldMkLst>
          <pc:docMk/>
          <pc:sldMk cId="2454328244" sldId="262"/>
        </pc:sldMkLst>
      </pc:sldChg>
      <pc:sldChg chg="setBg">
        <pc:chgData name="Niloofar Hosseini" userId="eb3e3110-2622-43cd-88f0-a4c46bd91734" providerId="ADAL" clId="{BC23A6FE-220C-C540-9564-58751A4C803D}" dt="2024-05-22T13:17:05.970" v="6"/>
        <pc:sldMkLst>
          <pc:docMk/>
          <pc:sldMk cId="2065776068" sldId="263"/>
        </pc:sldMkLst>
      </pc:sldChg>
      <pc:sldChg chg="add ord">
        <pc:chgData name="Niloofar Hosseini" userId="eb3e3110-2622-43cd-88f0-a4c46bd91734" providerId="ADAL" clId="{BC23A6FE-220C-C540-9564-58751A4C803D}" dt="2024-05-22T13:22:56.387" v="380" actId="20578"/>
        <pc:sldMkLst>
          <pc:docMk/>
          <pc:sldMk cId="1037509203" sldId="264"/>
        </pc:sldMkLst>
      </pc:sldChg>
      <pc:sldChg chg="del">
        <pc:chgData name="Niloofar Hosseini" userId="eb3e3110-2622-43cd-88f0-a4c46bd91734" providerId="ADAL" clId="{BC23A6FE-220C-C540-9564-58751A4C803D}" dt="2024-05-22T13:22:51.064" v="378" actId="2696"/>
        <pc:sldMkLst>
          <pc:docMk/>
          <pc:sldMk cId="1592072515" sldId="264"/>
        </pc:sldMkLst>
      </pc:sldChg>
      <pc:sldMasterChg chg="setBg modSldLayout">
        <pc:chgData name="Niloofar Hosseini" userId="eb3e3110-2622-43cd-88f0-a4c46bd91734" providerId="ADAL" clId="{BC23A6FE-220C-C540-9564-58751A4C803D}" dt="2024-05-22T13:17:01.274" v="4"/>
        <pc:sldMasterMkLst>
          <pc:docMk/>
          <pc:sldMasterMk cId="2434518173" sldId="2147483648"/>
        </pc:sldMasterMkLst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3657559783" sldId="2147483649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3700436623" sldId="2147483650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038265516" sldId="2147483651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995947064" sldId="2147483652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2788479433" sldId="2147483653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884870750" sldId="2147483654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822414058" sldId="2147483655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2880335977" sldId="2147483656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929818298" sldId="2147483657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161157728" sldId="2147483658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340237764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5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15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37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43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94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47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87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41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3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81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191B2-A28B-4258-9613-3F0B8673CFD9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51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77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6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بگذار در بر گیرد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وجودت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روح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نورش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و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جانت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لبریز کند از خود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595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7878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بیا آزاد شو از اسارت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روح او چون کبوتر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فرود آید بر تو و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زندگیت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519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0674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ای عیسی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بیا پر ساز ما را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3352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99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اکنون سرودی دیگر سر ده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قلبی لبریز از عشق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دستانی باز بسپار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خود را به او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9010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825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غمهایت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بریز به پایش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اشکهای تلخ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گناهت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 حیاتی نو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یاب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در نام عیسی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389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0674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ای عیسی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بیا پر ساز ما را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7509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32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92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6</cp:revision>
  <dcterms:created xsi:type="dcterms:W3CDTF">2018-08-21T09:16:57Z</dcterms:created>
  <dcterms:modified xsi:type="dcterms:W3CDTF">2024-05-22T13:23:01Z</dcterms:modified>
</cp:coreProperties>
</file>