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80"/>
    <p:restoredTop sz="94719"/>
  </p:normalViewPr>
  <p:slideViewPr>
    <p:cSldViewPr snapToGrid="0" snapToObjects="1">
      <p:cViewPr varScale="1">
        <p:scale>
          <a:sx n="115" d="100"/>
          <a:sy n="115" d="100"/>
        </p:scale>
        <p:origin x="240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5F42A54-FF66-8947-8667-65DADDB5BDEC}"/>
    <pc:docChg chg="custSel addSld delSld modSld modMainMaster">
      <pc:chgData name="Niloofar Hosseini" userId="eb3e3110-2622-43cd-88f0-a4c46bd91734" providerId="ADAL" clId="{B5F42A54-FF66-8947-8667-65DADDB5BDEC}" dt="2024-06-19T10:11:53.494" v="598" actId="20577"/>
      <pc:docMkLst>
        <pc:docMk/>
      </pc:docMkLst>
      <pc:sldChg chg="setBg">
        <pc:chgData name="Niloofar Hosseini" userId="eb3e3110-2622-43cd-88f0-a4c46bd91734" providerId="ADAL" clId="{B5F42A54-FF66-8947-8667-65DADDB5BDEC}" dt="2024-06-19T10:01:34.478" v="4"/>
        <pc:sldMkLst>
          <pc:docMk/>
          <pc:sldMk cId="77793332" sldId="256"/>
        </pc:sldMkLst>
      </pc:sldChg>
      <pc:sldChg chg="addSp delSp modSp mod setBg">
        <pc:chgData name="Niloofar Hosseini" userId="eb3e3110-2622-43cd-88f0-a4c46bd91734" providerId="ADAL" clId="{B5F42A54-FF66-8947-8667-65DADDB5BDEC}" dt="2024-06-19T10:04:14.208" v="139"/>
        <pc:sldMkLst>
          <pc:docMk/>
          <pc:sldMk cId="2457336277" sldId="257"/>
        </pc:sldMkLst>
        <pc:spChg chg="del">
          <ac:chgData name="Niloofar Hosseini" userId="eb3e3110-2622-43cd-88f0-a4c46bd91734" providerId="ADAL" clId="{B5F42A54-FF66-8947-8667-65DADDB5BDEC}" dt="2024-06-19T10:01:48.673" v="7" actId="21"/>
          <ac:spMkLst>
            <pc:docMk/>
            <pc:sldMk cId="2457336277" sldId="257"/>
            <ac:spMk id="2" creationId="{470E05F5-9825-CF4B-9354-5EF452FB7F79}"/>
          </ac:spMkLst>
        </pc:spChg>
        <pc:spChg chg="add mod">
          <ac:chgData name="Niloofar Hosseini" userId="eb3e3110-2622-43cd-88f0-a4c46bd91734" providerId="ADAL" clId="{B5F42A54-FF66-8947-8667-65DADDB5BDEC}" dt="2024-06-19T10:03:45.008" v="137" actId="14838"/>
          <ac:spMkLst>
            <pc:docMk/>
            <pc:sldMk cId="2457336277" sldId="257"/>
            <ac:spMk id="3" creationId="{C7AC4EA7-59BA-C674-0C9C-40CA14150131}"/>
          </ac:spMkLst>
        </pc:spChg>
        <pc:spChg chg="add del mod">
          <ac:chgData name="Niloofar Hosseini" userId="eb3e3110-2622-43cd-88f0-a4c46bd91734" providerId="ADAL" clId="{B5F42A54-FF66-8947-8667-65DADDB5BDEC}" dt="2024-06-19T10:04:14.208" v="139"/>
          <ac:spMkLst>
            <pc:docMk/>
            <pc:sldMk cId="2457336277" sldId="257"/>
            <ac:spMk id="4" creationId="{71272B21-B26B-64AE-8003-B2ABA0FADDDC}"/>
          </ac:spMkLst>
        </pc:spChg>
      </pc:sldChg>
      <pc:sldChg chg="setBg">
        <pc:chgData name="Niloofar Hosseini" userId="eb3e3110-2622-43cd-88f0-a4c46bd91734" providerId="ADAL" clId="{B5F42A54-FF66-8947-8667-65DADDB5BDEC}" dt="2024-06-19T10:01:39.350" v="6"/>
        <pc:sldMkLst>
          <pc:docMk/>
          <pc:sldMk cId="2336873642" sldId="258"/>
        </pc:sldMkLst>
      </pc:sldChg>
      <pc:sldChg chg="addSp delSp modSp mod">
        <pc:chgData name="Niloofar Hosseini" userId="eb3e3110-2622-43cd-88f0-a4c46bd91734" providerId="ADAL" clId="{B5F42A54-FF66-8947-8667-65DADDB5BDEC}" dt="2024-06-19T10:06:06.482" v="270" actId="113"/>
        <pc:sldMkLst>
          <pc:docMk/>
          <pc:sldMk cId="2569779059" sldId="259"/>
        </pc:sldMkLst>
        <pc:spChg chg="del mod">
          <ac:chgData name="Niloofar Hosseini" userId="eb3e3110-2622-43cd-88f0-a4c46bd91734" providerId="ADAL" clId="{B5F42A54-FF66-8947-8667-65DADDB5BDEC}" dt="2024-06-19T10:05:34.592" v="169" actId="21"/>
          <ac:spMkLst>
            <pc:docMk/>
            <pc:sldMk cId="2569779059" sldId="259"/>
            <ac:spMk id="2" creationId="{470E05F5-9825-CF4B-9354-5EF452FB7F79}"/>
          </ac:spMkLst>
        </pc:spChg>
        <pc:spChg chg="add mod">
          <ac:chgData name="Niloofar Hosseini" userId="eb3e3110-2622-43cd-88f0-a4c46bd91734" providerId="ADAL" clId="{B5F42A54-FF66-8947-8667-65DADDB5BDEC}" dt="2024-06-19T10:06:06.482" v="270" actId="113"/>
          <ac:spMkLst>
            <pc:docMk/>
            <pc:sldMk cId="2569779059" sldId="259"/>
            <ac:spMk id="3" creationId="{64ED7B5B-197D-46CD-D33D-9730AD44193A}"/>
          </ac:spMkLst>
        </pc:spChg>
      </pc:sldChg>
      <pc:sldChg chg="modSp add mod">
        <pc:chgData name="Niloofar Hosseini" userId="eb3e3110-2622-43cd-88f0-a4c46bd91734" providerId="ADAL" clId="{B5F42A54-FF66-8947-8667-65DADDB5BDEC}" dt="2024-06-19T10:10:40.172" v="379" actId="20577"/>
        <pc:sldMkLst>
          <pc:docMk/>
          <pc:sldMk cId="1182484742" sldId="260"/>
        </pc:sldMkLst>
        <pc:spChg chg="mod">
          <ac:chgData name="Niloofar Hosseini" userId="eb3e3110-2622-43cd-88f0-a4c46bd91734" providerId="ADAL" clId="{B5F42A54-FF66-8947-8667-65DADDB5BDEC}" dt="2024-06-19T10:10:40.172" v="379" actId="20577"/>
          <ac:spMkLst>
            <pc:docMk/>
            <pc:sldMk cId="1182484742" sldId="260"/>
            <ac:spMk id="3" creationId="{C7AC4EA7-59BA-C674-0C9C-40CA14150131}"/>
          </ac:spMkLst>
        </pc:spChg>
      </pc:sldChg>
      <pc:sldChg chg="del">
        <pc:chgData name="Niloofar Hosseini" userId="eb3e3110-2622-43cd-88f0-a4c46bd91734" providerId="ADAL" clId="{B5F42A54-FF66-8947-8667-65DADDB5BDEC}" dt="2024-06-19T10:09:58.354" v="271" actId="2696"/>
        <pc:sldMkLst>
          <pc:docMk/>
          <pc:sldMk cId="2072627636" sldId="260"/>
        </pc:sldMkLst>
      </pc:sldChg>
      <pc:sldChg chg="del">
        <pc:chgData name="Niloofar Hosseini" userId="eb3e3110-2622-43cd-88f0-a4c46bd91734" providerId="ADAL" clId="{B5F42A54-FF66-8947-8667-65DADDB5BDEC}" dt="2024-06-19T10:09:58.424" v="272" actId="2696"/>
        <pc:sldMkLst>
          <pc:docMk/>
          <pc:sldMk cId="1608692338" sldId="261"/>
        </pc:sldMkLst>
      </pc:sldChg>
      <pc:sldChg chg="add replId">
        <pc:chgData name="Niloofar Hosseini" userId="eb3e3110-2622-43cd-88f0-a4c46bd91734" providerId="ADAL" clId="{B5F42A54-FF66-8947-8667-65DADDB5BDEC}" dt="2024-06-19T10:10:02.123" v="277" actId="2890"/>
        <pc:sldMkLst>
          <pc:docMk/>
          <pc:sldMk cId="1933354803" sldId="261"/>
        </pc:sldMkLst>
      </pc:sldChg>
      <pc:sldChg chg="del">
        <pc:chgData name="Niloofar Hosseini" userId="eb3e3110-2622-43cd-88f0-a4c46bd91734" providerId="ADAL" clId="{B5F42A54-FF66-8947-8667-65DADDB5BDEC}" dt="2024-06-19T10:09:58.592" v="273" actId="2696"/>
        <pc:sldMkLst>
          <pc:docMk/>
          <pc:sldMk cId="41177446" sldId="262"/>
        </pc:sldMkLst>
      </pc:sldChg>
      <pc:sldChg chg="modSp add mod">
        <pc:chgData name="Niloofar Hosseini" userId="eb3e3110-2622-43cd-88f0-a4c46bd91734" providerId="ADAL" clId="{B5F42A54-FF66-8947-8667-65DADDB5BDEC}" dt="2024-06-19T10:11:19.911" v="489" actId="20577"/>
        <pc:sldMkLst>
          <pc:docMk/>
          <pc:sldMk cId="3523287149" sldId="262"/>
        </pc:sldMkLst>
        <pc:spChg chg="mod">
          <ac:chgData name="Niloofar Hosseini" userId="eb3e3110-2622-43cd-88f0-a4c46bd91734" providerId="ADAL" clId="{B5F42A54-FF66-8947-8667-65DADDB5BDEC}" dt="2024-06-19T10:11:19.911" v="489" actId="20577"/>
          <ac:spMkLst>
            <pc:docMk/>
            <pc:sldMk cId="3523287149" sldId="262"/>
            <ac:spMk id="3" creationId="{C7AC4EA7-59BA-C674-0C9C-40CA14150131}"/>
          </ac:spMkLst>
        </pc:spChg>
      </pc:sldChg>
      <pc:sldChg chg="del">
        <pc:chgData name="Niloofar Hosseini" userId="eb3e3110-2622-43cd-88f0-a4c46bd91734" providerId="ADAL" clId="{B5F42A54-FF66-8947-8667-65DADDB5BDEC}" dt="2024-06-19T10:09:58.721" v="274" actId="2696"/>
        <pc:sldMkLst>
          <pc:docMk/>
          <pc:sldMk cId="4200874764" sldId="263"/>
        </pc:sldMkLst>
      </pc:sldChg>
      <pc:sldChg chg="add replId">
        <pc:chgData name="Niloofar Hosseini" userId="eb3e3110-2622-43cd-88f0-a4c46bd91734" providerId="ADAL" clId="{B5F42A54-FF66-8947-8667-65DADDB5BDEC}" dt="2024-06-19T10:10:49.174" v="380" actId="2890"/>
        <pc:sldMkLst>
          <pc:docMk/>
          <pc:sldMk cId="4249612944" sldId="263"/>
        </pc:sldMkLst>
      </pc:sldChg>
      <pc:sldChg chg="del">
        <pc:chgData name="Niloofar Hosseini" userId="eb3e3110-2622-43cd-88f0-a4c46bd91734" providerId="ADAL" clId="{B5F42A54-FF66-8947-8667-65DADDB5BDEC}" dt="2024-06-19T10:09:58.981" v="275" actId="2696"/>
        <pc:sldMkLst>
          <pc:docMk/>
          <pc:sldMk cId="1311203745" sldId="264"/>
        </pc:sldMkLst>
      </pc:sldChg>
      <pc:sldChg chg="modSp add mod">
        <pc:chgData name="Niloofar Hosseini" userId="eb3e3110-2622-43cd-88f0-a4c46bd91734" providerId="ADAL" clId="{B5F42A54-FF66-8947-8667-65DADDB5BDEC}" dt="2024-06-19T10:11:53.494" v="598" actId="20577"/>
        <pc:sldMkLst>
          <pc:docMk/>
          <pc:sldMk cId="1355093085" sldId="264"/>
        </pc:sldMkLst>
        <pc:spChg chg="mod">
          <ac:chgData name="Niloofar Hosseini" userId="eb3e3110-2622-43cd-88f0-a4c46bd91734" providerId="ADAL" clId="{B5F42A54-FF66-8947-8667-65DADDB5BDEC}" dt="2024-06-19T10:11:53.494" v="598" actId="20577"/>
          <ac:spMkLst>
            <pc:docMk/>
            <pc:sldMk cId="1355093085" sldId="264"/>
            <ac:spMk id="3" creationId="{C7AC4EA7-59BA-C674-0C9C-40CA14150131}"/>
          </ac:spMkLst>
        </pc:spChg>
      </pc:sldChg>
      <pc:sldChg chg="add replId">
        <pc:chgData name="Niloofar Hosseini" userId="eb3e3110-2622-43cd-88f0-a4c46bd91734" providerId="ADAL" clId="{B5F42A54-FF66-8947-8667-65DADDB5BDEC}" dt="2024-06-19T10:11:24.633" v="490" actId="2890"/>
        <pc:sldMkLst>
          <pc:docMk/>
          <pc:sldMk cId="706144976" sldId="265"/>
        </pc:sldMkLst>
      </pc:sldChg>
      <pc:sldChg chg="del">
        <pc:chgData name="Niloofar Hosseini" userId="eb3e3110-2622-43cd-88f0-a4c46bd91734" providerId="ADAL" clId="{B5F42A54-FF66-8947-8667-65DADDB5BDEC}" dt="2024-06-19T10:09:59.464" v="276" actId="2696"/>
        <pc:sldMkLst>
          <pc:docMk/>
          <pc:sldMk cId="2236377732" sldId="265"/>
        </pc:sldMkLst>
      </pc:sldChg>
      <pc:sldMasterChg chg="setBg modSldLayout">
        <pc:chgData name="Niloofar Hosseini" userId="eb3e3110-2622-43cd-88f0-a4c46bd91734" providerId="ADAL" clId="{B5F42A54-FF66-8947-8667-65DADDB5BDEC}" dt="2024-06-19T10:01:28.720" v="2"/>
        <pc:sldMasterMkLst>
          <pc:docMk/>
          <pc:sldMasterMk cId="2256232028" sldId="2147483648"/>
        </pc:sldMasterMkLst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410416919" sldId="2147483649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2662890057" sldId="2147483650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199657875" sldId="2147483651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233245978" sldId="2147483652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579028912" sldId="2147483653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2913636997" sldId="2147483654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627469073" sldId="2147483655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641044095" sldId="2147483656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759978894" sldId="2147483657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3932090465" sldId="2147483658"/>
          </pc:sldLayoutMkLst>
        </pc:sldLayoutChg>
        <pc:sldLayoutChg chg="setBg">
          <pc:chgData name="Niloofar Hosseini" userId="eb3e3110-2622-43cd-88f0-a4c46bd91734" providerId="ADAL" clId="{B5F42A54-FF66-8947-8667-65DADDB5BDEC}" dt="2024-06-19T10:01:28.720" v="2"/>
          <pc:sldLayoutMkLst>
            <pc:docMk/>
            <pc:sldMasterMk cId="2256232028" sldId="2147483648"/>
            <pc:sldLayoutMk cId="162822249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10E8-2F46-CC41-9B36-CA1AB9206A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8B7BF-5F46-F242-903F-A805BF5DF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3F91D-4434-FB4A-8A95-B929A18CF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1FE1B-D3AA-4D42-9A51-295FF47F0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70F93-D865-0B4F-A864-4CAFE7F97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1041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C62E6-95D1-024F-A36A-BE53E2FCC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D1A06-6A90-6F40-8653-7F125F15E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1E474-ACDE-5D4F-BC87-042CC2A0A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BA38E-5A53-3941-80BB-71FC0A76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2E6AF-B98A-8B48-8856-E693BEB8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3209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B0909E-77CC-254F-9E01-470B75AC6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542AB-3F41-564C-BF1B-8F5D72FCE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BD316-1CB4-654D-9BA9-82FFE19A6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4BE77-8727-E740-BC31-59F48B99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C1097-98C4-A84D-B70A-94D3862D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822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18E2F-1808-3249-B31B-84A030EA7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A329E-4468-BA4D-812F-DCC038A19A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0C581-5D6C-7B43-AFDF-24F23A03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D725-9830-3048-BE52-1DCD12EE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6FAEB-09BF-1344-BE74-9B3275A75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6289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1494-0E34-404D-8F7F-EB3B9F2B3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4A730A-EA7D-454E-A936-C0F4C32B7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173AC-ED83-874B-9BFC-9B1196727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C41D3-8A41-4841-B7F2-BF0EF4A5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6EA62-8C2B-8A45-ADFD-0777E614C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9965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40D5-39FD-DC45-B359-F6CF98FC3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685B1-EB64-D64F-9665-152C899A76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6EC29-59DB-994E-B335-28544760A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7334E-4623-CB48-898C-B707375F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2226D-A041-0E40-B750-09FCF14B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86627-1F58-9B42-B597-44441CD8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33245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1667-809E-424E-B7EF-B9B995B45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4B630-5D97-F54E-968D-3D44DE035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DAFD2-4B34-9346-B401-61EBFFD12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D5563-25D4-FF40-A830-D090CA8D45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AF6349-11E6-CE48-94ED-4F1AE265E4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D19065-17B6-6A47-A429-83913621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7B21F-65BC-4E45-94B2-BBB2C6DF7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74B93E-DA60-E842-9983-B64B2A371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7902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A04FD-CD3A-7849-8FDA-28752B70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401554-4B38-8443-85CD-B64186C2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4EE42A-1DA9-5844-8769-F5FF10EC2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9B86CC-A4AF-4F44-8690-03E1098A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3636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7372E7-B840-8D49-92A3-105023CA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5D947E-1C73-134A-9C30-B07D8737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E88EC-08D8-D742-B11F-7386A3A2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7469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B8A56-BE60-A445-9AA0-DE3BC532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44A0-8547-A844-9029-7138FBE0C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07D6C-9CBB-A843-B289-08699ED615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8F3CA-35B6-DB43-8C18-15627F06F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877E9-DA8F-9B43-8D99-3F47058AF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08C42-6B19-534F-97F8-A414D3D6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4104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9F301-AAC4-9A46-AA7C-1745FC19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8B495-D1A5-2A4B-9242-F163BBE1E6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838BD-B8AF-944B-A0FA-303CC5647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686E95-31FD-5C48-B9B0-EFC19D42B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C1844-5FCD-F747-A3D7-CFEF3293F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3B2EA-CB4D-0A40-97A1-1047F8D8E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997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76F8A3-5AB2-EC45-A038-1B970564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96C92-52A9-7E4F-977C-391D57D46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BAD9E8-E6E7-5C4F-BCA7-ACACC4466C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C872F-D3F3-6745-A415-7398304ACBD0}" type="datetimeFigureOut">
              <a:rPr lang="en-DE" smtClean="0"/>
              <a:t>6/19/24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2D42C-C167-2D44-BB03-D2D1BB66C4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8E2D9-F3F8-944A-91CF-E0C501F52A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5947A-9057-3D49-AB28-4FCA94304CA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5623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87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ندارم هیچ غم و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غصه‌ای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دنیا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من هستم در مسیحا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شادی و سرور مشتاق بهارم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مسیح من آرامی یابم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733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9779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جوان تو بسپار زندگی خود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خدمت خالق ما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رسد در پیری روزهای آرامی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بهارِ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روحانی از سما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248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335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بر قلبها بتابد خورشید بهاران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زندگی ما گردد احیا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میوه‌های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عالی بخشد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مقدس گردد کلیسا</a:t>
            </a: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3287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61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AC4EA7-59BA-C674-0C9C-40CA14150131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امداد نما باشیم همیشه وفادار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مقدس زندگی نماییم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ضعیف غالب شود بر هر گناهی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تا </a:t>
            </a:r>
            <a:r>
              <a:rPr lang="fa-IR" sz="480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ابد بماند بهاران</a:t>
            </a: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509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4ED7B5B-197D-46CD-D33D-9730AD44193A}"/>
              </a:ext>
            </a:extLst>
          </p:cNvPr>
          <p:cNvSpPr/>
          <p:nvPr/>
        </p:nvSpPr>
        <p:spPr>
          <a:xfrm>
            <a:off x="0" y="0"/>
            <a:ext cx="12191999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بهاران چه زیباست با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گلهای خوش بو و زیبا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خدایم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بخشیده بهار سماوی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همراه با صلیب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جلجتا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06144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156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2021-12-07T15:00:19Z</dcterms:created>
  <dcterms:modified xsi:type="dcterms:W3CDTF">2024-06-19T10:12:00Z</dcterms:modified>
</cp:coreProperties>
</file>