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8" r:id="rId4"/>
    <p:sldId id="268" r:id="rId5"/>
    <p:sldId id="269" r:id="rId6"/>
    <p:sldId id="262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39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84" y="19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39249489-1869-EF45-95F9-92E8503227CE}"/>
    <pc:docChg chg="undo custSel addSld delSld modSld">
      <pc:chgData name="Niloofar Hosseini" userId="eb3e3110-2622-43cd-88f0-a4c46bd91734" providerId="ADAL" clId="{39249489-1869-EF45-95F9-92E8503227CE}" dt="2024-06-19T13:16:42.186" v="365" actId="20577"/>
      <pc:docMkLst>
        <pc:docMk/>
      </pc:docMkLst>
      <pc:sldChg chg="modSp mod">
        <pc:chgData name="Niloofar Hosseini" userId="eb3e3110-2622-43cd-88f0-a4c46bd91734" providerId="ADAL" clId="{39249489-1869-EF45-95F9-92E8503227CE}" dt="2024-06-19T13:14:48.152" v="247" actId="20577"/>
        <pc:sldMkLst>
          <pc:docMk/>
          <pc:sldMk cId="1662814041" sldId="256"/>
        </pc:sldMkLst>
        <pc:spChg chg="mod">
          <ac:chgData name="Niloofar Hosseini" userId="eb3e3110-2622-43cd-88f0-a4c46bd91734" providerId="ADAL" clId="{39249489-1869-EF45-95F9-92E8503227CE}" dt="2024-06-19T13:14:48.152" v="247" actId="20577"/>
          <ac:spMkLst>
            <pc:docMk/>
            <pc:sldMk cId="1662814041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39249489-1869-EF45-95F9-92E8503227CE}" dt="2024-06-19T13:13:33.518" v="123" actId="2696"/>
        <pc:sldMkLst>
          <pc:docMk/>
          <pc:sldMk cId="1285332887" sldId="257"/>
        </pc:sldMkLst>
      </pc:sldChg>
      <pc:sldChg chg="modSp mod">
        <pc:chgData name="Niloofar Hosseini" userId="eb3e3110-2622-43cd-88f0-a4c46bd91734" providerId="ADAL" clId="{39249489-1869-EF45-95F9-92E8503227CE}" dt="2024-06-19T13:15:34.592" v="336" actId="403"/>
        <pc:sldMkLst>
          <pc:docMk/>
          <pc:sldMk cId="2737490668" sldId="258"/>
        </pc:sldMkLst>
        <pc:spChg chg="mod">
          <ac:chgData name="Niloofar Hosseini" userId="eb3e3110-2622-43cd-88f0-a4c46bd91734" providerId="ADAL" clId="{39249489-1869-EF45-95F9-92E8503227CE}" dt="2024-06-19T13:15:34.592" v="336" actId="403"/>
          <ac:spMkLst>
            <pc:docMk/>
            <pc:sldMk cId="2737490668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39249489-1869-EF45-95F9-92E8503227CE}" dt="2024-06-19T13:14:05.606" v="132" actId="2696"/>
        <pc:sldMkLst>
          <pc:docMk/>
          <pc:sldMk cId="387207594" sldId="259"/>
        </pc:sldMkLst>
      </pc:sldChg>
      <pc:sldChg chg="del">
        <pc:chgData name="Niloofar Hosseini" userId="eb3e3110-2622-43cd-88f0-a4c46bd91734" providerId="ADAL" clId="{39249489-1869-EF45-95F9-92E8503227CE}" dt="2024-06-19T13:14:05.857" v="133" actId="2696"/>
        <pc:sldMkLst>
          <pc:docMk/>
          <pc:sldMk cId="384137752" sldId="260"/>
        </pc:sldMkLst>
      </pc:sldChg>
      <pc:sldChg chg="modSp mod">
        <pc:chgData name="Niloofar Hosseini" userId="eb3e3110-2622-43cd-88f0-a4c46bd91734" providerId="ADAL" clId="{39249489-1869-EF45-95F9-92E8503227CE}" dt="2024-06-19T13:16:42.186" v="365" actId="20577"/>
        <pc:sldMkLst>
          <pc:docMk/>
          <pc:sldMk cId="815283518" sldId="262"/>
        </pc:sldMkLst>
        <pc:spChg chg="mod">
          <ac:chgData name="Niloofar Hosseini" userId="eb3e3110-2622-43cd-88f0-a4c46bd91734" providerId="ADAL" clId="{39249489-1869-EF45-95F9-92E8503227CE}" dt="2024-06-19T13:16:42.186" v="365" actId="20577"/>
          <ac:spMkLst>
            <pc:docMk/>
            <pc:sldMk cId="815283518" sldId="262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39249489-1869-EF45-95F9-92E8503227CE}" dt="2024-06-19T13:14:06.232" v="134" actId="2696"/>
        <pc:sldMkLst>
          <pc:docMk/>
          <pc:sldMk cId="2692711395" sldId="266"/>
        </pc:sldMkLst>
      </pc:sldChg>
      <pc:sldChg chg="modSp add mod">
        <pc:chgData name="Niloofar Hosseini" userId="eb3e3110-2622-43cd-88f0-a4c46bd91734" providerId="ADAL" clId="{39249489-1869-EF45-95F9-92E8503227CE}" dt="2024-06-19T13:15:19.550" v="332" actId="20577"/>
        <pc:sldMkLst>
          <pc:docMk/>
          <pc:sldMk cId="119469630" sldId="268"/>
        </pc:sldMkLst>
        <pc:spChg chg="mod">
          <ac:chgData name="Niloofar Hosseini" userId="eb3e3110-2622-43cd-88f0-a4c46bd91734" providerId="ADAL" clId="{39249489-1869-EF45-95F9-92E8503227CE}" dt="2024-06-19T13:15:19.550" v="332" actId="20577"/>
          <ac:spMkLst>
            <pc:docMk/>
            <pc:sldMk cId="119469630" sldId="268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39249489-1869-EF45-95F9-92E8503227CE}" dt="2024-06-19T13:14:09.665" v="135" actId="2890"/>
        <pc:sldMkLst>
          <pc:docMk/>
          <pc:sldMk cId="1700221823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19.06.24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374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19.06.24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828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19.06.24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354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19.06.24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4724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19.06.24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5689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19.06.24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0298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19.06.24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34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19.06.24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819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19.06.24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71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19.06.24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277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19.06.24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5979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A215B-0492-4A16-AE47-D72D5912BC0B}" type="datetimeFigureOut">
              <a:rPr lang="de-DE" smtClean="0"/>
              <a:t>19.06.24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7987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0341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5575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2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به من هر روزه </a:t>
            </a:r>
            <a:r>
              <a:rPr lang="fa-IR" sz="4200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می‌گویی</a:t>
            </a:r>
            <a:r>
              <a:rPr lang="fa-IR" sz="4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که من فرزند تو هستم</a:t>
            </a:r>
            <a:endParaRPr lang="en-US" sz="4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2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به یادِ من </a:t>
            </a:r>
            <a:r>
              <a:rPr lang="fa-IR" sz="4200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می‌آوری</a:t>
            </a:r>
            <a:r>
              <a:rPr lang="fa-IR" sz="4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2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گویی که میراث تو هستم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به من هر روزه </a:t>
            </a:r>
            <a:r>
              <a:rPr lang="fa-IR" sz="4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می‌گویی</a:t>
            </a:r>
            <a:r>
              <a:rPr lang="fa-IR" sz="4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مترس که من با تو هستم</a:t>
            </a:r>
          </a:p>
          <a:p>
            <a:pPr algn="ctr" rtl="1">
              <a:lnSpc>
                <a:spcPct val="150000"/>
              </a:lnSpc>
            </a:pPr>
            <a:r>
              <a:rPr lang="fa-IR" sz="42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به </a:t>
            </a:r>
            <a:r>
              <a:rPr lang="fa-IR" sz="4200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بالهایت</a:t>
            </a:r>
            <a:r>
              <a:rPr lang="fa-IR" sz="42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200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می‌پوشانی</a:t>
            </a:r>
            <a:r>
              <a:rPr lang="fa-IR" sz="42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مرا که دل به تو بستم</a:t>
            </a:r>
            <a:endParaRPr lang="en-US" sz="42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9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2814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1999" cy="707116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این را دانم</a:t>
            </a:r>
            <a:endParaRPr lang="en-US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که هستی هردم به یادم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این را دانم</a:t>
            </a:r>
            <a:endParaRPr lang="en-US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در تو امنیت دارم</a:t>
            </a:r>
            <a:endParaRPr lang="en-US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endParaRPr lang="en-US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37490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0324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2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این را در دل ایمان دارم که تو </a:t>
            </a:r>
            <a:r>
              <a:rPr lang="fa-IR" sz="4200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خداوندم</a:t>
            </a:r>
            <a:r>
              <a:rPr lang="fa-IR" sz="42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هستی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گرچه در ظاهر نبینم ولی در قلبم ساکن هستی</a:t>
            </a:r>
            <a:endParaRPr lang="en-US" sz="42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این را به یاد </a:t>
            </a:r>
            <a:r>
              <a:rPr lang="fa-IR" sz="44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می‌آورم</a:t>
            </a:r>
            <a:r>
              <a:rPr lang="fa-IR" sz="44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که نجات جانم هستی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سرودها</a:t>
            </a:r>
            <a:r>
              <a:rPr lang="fa-IR" sz="44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4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بهرت</a:t>
            </a:r>
            <a:r>
              <a:rPr lang="fa-IR" sz="44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4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سرایم</a:t>
            </a:r>
            <a:r>
              <a:rPr lang="fa-IR" sz="44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که تو محبوب جانم هستی</a:t>
            </a:r>
            <a:endParaRPr lang="en-US" sz="44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9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9469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1999" cy="697883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این را دانم</a:t>
            </a:r>
            <a:endParaRPr lang="en-US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که هستی هردم به یادم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این را دانم</a:t>
            </a:r>
            <a:endParaRPr lang="en-US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در تو امنیت دارم</a:t>
            </a:r>
            <a:endParaRPr lang="en-US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endParaRPr lang="en-US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00221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3266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مرا تو به نزد خود </a:t>
            </a:r>
            <a:r>
              <a:rPr lang="fa-IR" sz="44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می‌خوانی</a:t>
            </a:r>
            <a:endParaRPr lang="fa-IR" sz="44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مرا تو فرزند خود </a:t>
            </a:r>
            <a:r>
              <a:rPr lang="fa-IR" sz="44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می‌دانی</a:t>
            </a:r>
            <a:endParaRPr lang="fa-IR" sz="44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مرا تو به نزد خود </a:t>
            </a:r>
            <a:r>
              <a:rPr lang="fa-IR" sz="44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می‌خوانی</a:t>
            </a:r>
            <a:r>
              <a:rPr lang="fa-IR" sz="44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مرا تو محبوب خود </a:t>
            </a:r>
            <a:r>
              <a:rPr lang="fa-IR" sz="44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می‌دانی</a:t>
            </a:r>
            <a:endParaRPr lang="en-US" sz="44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endParaRPr lang="en-US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15283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8459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130</Words>
  <Application>Microsoft Macintosh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2019-10-22T14:00:55Z</dcterms:created>
  <dcterms:modified xsi:type="dcterms:W3CDTF">2024-06-19T13:16:52Z</dcterms:modified>
</cp:coreProperties>
</file>