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5239EB00-F7EC-C549-858B-A1FBB3A2BA1B}"/>
    <pc:docChg chg="addSld delSld modSld modMainMaster">
      <pc:chgData name="Niloofar Hosseini" userId="eb3e3110-2622-43cd-88f0-a4c46bd91734" providerId="ADAL" clId="{5239EB00-F7EC-C549-858B-A1FBB3A2BA1B}" dt="2024-06-17T11:45:12.546" v="327" actId="113"/>
      <pc:docMkLst>
        <pc:docMk/>
      </pc:docMkLst>
      <pc:sldChg chg="addSp delSp modSp mod setBg">
        <pc:chgData name="Niloofar Hosseini" userId="eb3e3110-2622-43cd-88f0-a4c46bd91734" providerId="ADAL" clId="{5239EB00-F7EC-C549-858B-A1FBB3A2BA1B}" dt="2024-06-17T11:44:01.839" v="141"/>
        <pc:sldMkLst>
          <pc:docMk/>
          <pc:sldMk cId="494068034" sldId="256"/>
        </pc:sldMkLst>
        <pc:spChg chg="add del mod">
          <ac:chgData name="Niloofar Hosseini" userId="eb3e3110-2622-43cd-88f0-a4c46bd91734" providerId="ADAL" clId="{5239EB00-F7EC-C549-858B-A1FBB3A2BA1B}" dt="2024-06-17T11:44:01.839" v="141"/>
          <ac:spMkLst>
            <pc:docMk/>
            <pc:sldMk cId="494068034" sldId="256"/>
            <ac:spMk id="2" creationId="{B9B0A105-B1A4-E0C2-BBB8-8A028A84A9D9}"/>
          </ac:spMkLst>
        </pc:spChg>
        <pc:spChg chg="mod">
          <ac:chgData name="Niloofar Hosseini" userId="eb3e3110-2622-43cd-88f0-a4c46bd91734" providerId="ADAL" clId="{5239EB00-F7EC-C549-858B-A1FBB3A2BA1B}" dt="2024-06-17T11:43:59.314" v="139" actId="255"/>
          <ac:spMkLst>
            <pc:docMk/>
            <pc:sldMk cId="494068034" sldId="256"/>
            <ac:spMk id="4" creationId="{9A885481-8FA5-47C3-BE51-332101DCB800}"/>
          </ac:spMkLst>
        </pc:spChg>
      </pc:sldChg>
      <pc:sldChg chg="del">
        <pc:chgData name="Niloofar Hosseini" userId="eb3e3110-2622-43cd-88f0-a4c46bd91734" providerId="ADAL" clId="{5239EB00-F7EC-C549-858B-A1FBB3A2BA1B}" dt="2024-06-17T11:44:02.084" v="142" actId="2696"/>
        <pc:sldMkLst>
          <pc:docMk/>
          <pc:sldMk cId="3022140287" sldId="257"/>
        </pc:sldMkLst>
      </pc:sldChg>
      <pc:sldChg chg="del">
        <pc:chgData name="Niloofar Hosseini" userId="eb3e3110-2622-43cd-88f0-a4c46bd91734" providerId="ADAL" clId="{5239EB00-F7EC-C549-858B-A1FBB3A2BA1B}" dt="2024-06-17T11:44:02.295" v="143" actId="2696"/>
        <pc:sldMkLst>
          <pc:docMk/>
          <pc:sldMk cId="1498320184" sldId="258"/>
        </pc:sldMkLst>
      </pc:sldChg>
      <pc:sldChg chg="setBg">
        <pc:chgData name="Niloofar Hosseini" userId="eb3e3110-2622-43cd-88f0-a4c46bd91734" providerId="ADAL" clId="{5239EB00-F7EC-C549-858B-A1FBB3A2BA1B}" dt="2024-06-17T11:42:10.586" v="10"/>
        <pc:sldMkLst>
          <pc:docMk/>
          <pc:sldMk cId="1462752172" sldId="259"/>
        </pc:sldMkLst>
      </pc:sldChg>
      <pc:sldChg chg="setBg">
        <pc:chgData name="Niloofar Hosseini" userId="eb3e3110-2622-43cd-88f0-a4c46bd91734" providerId="ADAL" clId="{5239EB00-F7EC-C549-858B-A1FBB3A2BA1B}" dt="2024-06-17T11:42:07.223" v="8"/>
        <pc:sldMkLst>
          <pc:docMk/>
          <pc:sldMk cId="4069278022" sldId="260"/>
        </pc:sldMkLst>
      </pc:sldChg>
      <pc:sldChg chg="modSp add mod">
        <pc:chgData name="Niloofar Hosseini" userId="eb3e3110-2622-43cd-88f0-a4c46bd91734" providerId="ADAL" clId="{5239EB00-F7EC-C549-858B-A1FBB3A2BA1B}" dt="2024-06-17T11:44:31.451" v="222" actId="20577"/>
        <pc:sldMkLst>
          <pc:docMk/>
          <pc:sldMk cId="654279643" sldId="261"/>
        </pc:sldMkLst>
        <pc:spChg chg="mod">
          <ac:chgData name="Niloofar Hosseini" userId="eb3e3110-2622-43cd-88f0-a4c46bd91734" providerId="ADAL" clId="{5239EB00-F7EC-C549-858B-A1FBB3A2BA1B}" dt="2024-06-17T11:44:31.451" v="222" actId="20577"/>
          <ac:spMkLst>
            <pc:docMk/>
            <pc:sldMk cId="654279643" sldId="261"/>
            <ac:spMk id="4" creationId="{9A885481-8FA5-47C3-BE51-332101DCB800}"/>
          </ac:spMkLst>
        </pc:spChg>
      </pc:sldChg>
      <pc:sldChg chg="modSp add mod">
        <pc:chgData name="Niloofar Hosseini" userId="eb3e3110-2622-43cd-88f0-a4c46bd91734" providerId="ADAL" clId="{5239EB00-F7EC-C549-858B-A1FBB3A2BA1B}" dt="2024-06-17T11:45:12.546" v="327" actId="113"/>
        <pc:sldMkLst>
          <pc:docMk/>
          <pc:sldMk cId="1467589941" sldId="262"/>
        </pc:sldMkLst>
        <pc:spChg chg="mod">
          <ac:chgData name="Niloofar Hosseini" userId="eb3e3110-2622-43cd-88f0-a4c46bd91734" providerId="ADAL" clId="{5239EB00-F7EC-C549-858B-A1FBB3A2BA1B}" dt="2024-06-17T11:45:12.546" v="327" actId="113"/>
          <ac:spMkLst>
            <pc:docMk/>
            <pc:sldMk cId="1467589941" sldId="262"/>
            <ac:spMk id="4" creationId="{9A885481-8FA5-47C3-BE51-332101DCB800}"/>
          </ac:spMkLst>
        </pc:spChg>
      </pc:sldChg>
      <pc:sldMasterChg chg="setBg modSldLayout">
        <pc:chgData name="Niloofar Hosseini" userId="eb3e3110-2622-43cd-88f0-a4c46bd91734" providerId="ADAL" clId="{5239EB00-F7EC-C549-858B-A1FBB3A2BA1B}" dt="2024-06-17T11:42:02.741" v="6"/>
        <pc:sldMasterMkLst>
          <pc:docMk/>
          <pc:sldMasterMk cId="3054288131" sldId="2147483648"/>
        </pc:sldMasterMkLst>
        <pc:sldLayoutChg chg="setBg">
          <pc:chgData name="Niloofar Hosseini" userId="eb3e3110-2622-43cd-88f0-a4c46bd91734" providerId="ADAL" clId="{5239EB00-F7EC-C549-858B-A1FBB3A2BA1B}" dt="2024-06-17T11:42:02.741" v="6"/>
          <pc:sldLayoutMkLst>
            <pc:docMk/>
            <pc:sldMasterMk cId="3054288131" sldId="2147483648"/>
            <pc:sldLayoutMk cId="1081745757" sldId="2147483649"/>
          </pc:sldLayoutMkLst>
        </pc:sldLayoutChg>
        <pc:sldLayoutChg chg="setBg">
          <pc:chgData name="Niloofar Hosseini" userId="eb3e3110-2622-43cd-88f0-a4c46bd91734" providerId="ADAL" clId="{5239EB00-F7EC-C549-858B-A1FBB3A2BA1B}" dt="2024-06-17T11:42:02.741" v="6"/>
          <pc:sldLayoutMkLst>
            <pc:docMk/>
            <pc:sldMasterMk cId="3054288131" sldId="2147483648"/>
            <pc:sldLayoutMk cId="1080374303" sldId="2147483650"/>
          </pc:sldLayoutMkLst>
        </pc:sldLayoutChg>
        <pc:sldLayoutChg chg="setBg">
          <pc:chgData name="Niloofar Hosseini" userId="eb3e3110-2622-43cd-88f0-a4c46bd91734" providerId="ADAL" clId="{5239EB00-F7EC-C549-858B-A1FBB3A2BA1B}" dt="2024-06-17T11:42:02.741" v="6"/>
          <pc:sldLayoutMkLst>
            <pc:docMk/>
            <pc:sldMasterMk cId="3054288131" sldId="2147483648"/>
            <pc:sldLayoutMk cId="1602118581" sldId="2147483651"/>
          </pc:sldLayoutMkLst>
        </pc:sldLayoutChg>
        <pc:sldLayoutChg chg="setBg">
          <pc:chgData name="Niloofar Hosseini" userId="eb3e3110-2622-43cd-88f0-a4c46bd91734" providerId="ADAL" clId="{5239EB00-F7EC-C549-858B-A1FBB3A2BA1B}" dt="2024-06-17T11:42:02.741" v="6"/>
          <pc:sldLayoutMkLst>
            <pc:docMk/>
            <pc:sldMasterMk cId="3054288131" sldId="2147483648"/>
            <pc:sldLayoutMk cId="3512850475" sldId="2147483652"/>
          </pc:sldLayoutMkLst>
        </pc:sldLayoutChg>
        <pc:sldLayoutChg chg="setBg">
          <pc:chgData name="Niloofar Hosseini" userId="eb3e3110-2622-43cd-88f0-a4c46bd91734" providerId="ADAL" clId="{5239EB00-F7EC-C549-858B-A1FBB3A2BA1B}" dt="2024-06-17T11:42:02.741" v="6"/>
          <pc:sldLayoutMkLst>
            <pc:docMk/>
            <pc:sldMasterMk cId="3054288131" sldId="2147483648"/>
            <pc:sldLayoutMk cId="3433527950" sldId="2147483653"/>
          </pc:sldLayoutMkLst>
        </pc:sldLayoutChg>
        <pc:sldLayoutChg chg="setBg">
          <pc:chgData name="Niloofar Hosseini" userId="eb3e3110-2622-43cd-88f0-a4c46bd91734" providerId="ADAL" clId="{5239EB00-F7EC-C549-858B-A1FBB3A2BA1B}" dt="2024-06-17T11:42:02.741" v="6"/>
          <pc:sldLayoutMkLst>
            <pc:docMk/>
            <pc:sldMasterMk cId="3054288131" sldId="2147483648"/>
            <pc:sldLayoutMk cId="3148046700" sldId="2147483654"/>
          </pc:sldLayoutMkLst>
        </pc:sldLayoutChg>
        <pc:sldLayoutChg chg="setBg">
          <pc:chgData name="Niloofar Hosseini" userId="eb3e3110-2622-43cd-88f0-a4c46bd91734" providerId="ADAL" clId="{5239EB00-F7EC-C549-858B-A1FBB3A2BA1B}" dt="2024-06-17T11:42:02.741" v="6"/>
          <pc:sldLayoutMkLst>
            <pc:docMk/>
            <pc:sldMasterMk cId="3054288131" sldId="2147483648"/>
            <pc:sldLayoutMk cId="2460757759" sldId="2147483655"/>
          </pc:sldLayoutMkLst>
        </pc:sldLayoutChg>
        <pc:sldLayoutChg chg="setBg">
          <pc:chgData name="Niloofar Hosseini" userId="eb3e3110-2622-43cd-88f0-a4c46bd91734" providerId="ADAL" clId="{5239EB00-F7EC-C549-858B-A1FBB3A2BA1B}" dt="2024-06-17T11:42:02.741" v="6"/>
          <pc:sldLayoutMkLst>
            <pc:docMk/>
            <pc:sldMasterMk cId="3054288131" sldId="2147483648"/>
            <pc:sldLayoutMk cId="1379808033" sldId="2147483656"/>
          </pc:sldLayoutMkLst>
        </pc:sldLayoutChg>
        <pc:sldLayoutChg chg="setBg">
          <pc:chgData name="Niloofar Hosseini" userId="eb3e3110-2622-43cd-88f0-a4c46bd91734" providerId="ADAL" clId="{5239EB00-F7EC-C549-858B-A1FBB3A2BA1B}" dt="2024-06-17T11:42:02.741" v="6"/>
          <pc:sldLayoutMkLst>
            <pc:docMk/>
            <pc:sldMasterMk cId="3054288131" sldId="2147483648"/>
            <pc:sldLayoutMk cId="3417511671" sldId="2147483657"/>
          </pc:sldLayoutMkLst>
        </pc:sldLayoutChg>
        <pc:sldLayoutChg chg="setBg">
          <pc:chgData name="Niloofar Hosseini" userId="eb3e3110-2622-43cd-88f0-a4c46bd91734" providerId="ADAL" clId="{5239EB00-F7EC-C549-858B-A1FBB3A2BA1B}" dt="2024-06-17T11:42:02.741" v="6"/>
          <pc:sldLayoutMkLst>
            <pc:docMk/>
            <pc:sldMasterMk cId="3054288131" sldId="2147483648"/>
            <pc:sldLayoutMk cId="1966192666" sldId="2147483658"/>
          </pc:sldLayoutMkLst>
        </pc:sldLayoutChg>
        <pc:sldLayoutChg chg="setBg">
          <pc:chgData name="Niloofar Hosseini" userId="eb3e3110-2622-43cd-88f0-a4c46bd91734" providerId="ADAL" clId="{5239EB00-F7EC-C549-858B-A1FBB3A2BA1B}" dt="2024-06-17T11:42:02.741" v="6"/>
          <pc:sldLayoutMkLst>
            <pc:docMk/>
            <pc:sldMasterMk cId="3054288131" sldId="2147483648"/>
            <pc:sldLayoutMk cId="213120232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C48E-BB6D-4308-A09B-58A3D905F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9EADE-B46D-4527-B3DB-A25D3FBDC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A2AA1-925C-4BE6-979E-432EE14B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3C3A-15BC-4864-8E73-3963F78A618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575D-71C5-460F-9FEA-B5019A4E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7026D-9D26-4193-97B4-4CCDE655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F55-ACAD-48B1-86DC-0FF21EE4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4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3CA3-0FC6-456B-BA64-18DCFE0B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3C2F0-7895-4F05-9F53-8BBAD3654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4D0AC-C1FA-432C-8116-2CA8A798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3C3A-15BC-4864-8E73-3963F78A618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3670-B232-49B9-9668-5E01D8F6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8EF3A-C2D2-479A-9B0A-0AB9B4CA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F55-ACAD-48B1-86DC-0FF21EE4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7014B-DBE0-421C-B804-5C1CB42CC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8923C-EDE9-4222-8799-10F273BBB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12DB8-DF5B-4D40-922A-8FEF40AF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3C3A-15BC-4864-8E73-3963F78A618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B69E4-2857-4C6E-87AC-7773FC7A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D8B65-8098-4D54-957F-3879BCD4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F55-ACAD-48B1-86DC-0FF21EE4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20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699F-1B3D-494A-A809-17863C14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1A314-F1B8-47DA-A903-5702EB426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C2BC1-E3E6-478A-8E28-FB1B63DE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3C3A-15BC-4864-8E73-3963F78A618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32597-4D68-4F3E-ADD4-4B12B65B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C52F2-8EDE-42A7-98E9-A0E3B3D7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F55-ACAD-48B1-86DC-0FF21EE4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7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0430-70A0-4DDB-9907-0DB6DC04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15569-4414-4B3F-9971-2978712F4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2762D-76D0-46EF-8950-BF492FFDB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3C3A-15BC-4864-8E73-3963F78A618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C37E7-DEFF-4DEB-A7F4-57296D79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CBB4-F7C8-46FB-9EC6-0C83584F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F55-ACAD-48B1-86DC-0FF21EE4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1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058A-4E88-45BD-9C13-EBD68F56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C9DEE-7FB5-461A-9D8C-6B5D77F80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BD663-E3C8-4DFB-92B8-2DC95576B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D9ECB-C430-432F-9370-0DC41131E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3C3A-15BC-4864-8E73-3963F78A618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1592-29CE-412B-A92F-54D17A29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8DEAE-7408-4B6A-9C56-218AD1A5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F55-ACAD-48B1-86DC-0FF21EE4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5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1137-D278-400A-B973-32B7C448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1DD66-C2F4-4AC2-8117-5D27D07C5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6C5DA-848B-45DA-9A5D-21AB618F5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ADBCF-3B8F-4E02-A938-303E4EFF9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0F325-81E8-4E7D-876A-DE41B5F68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2927D-B0BC-4C41-8A24-67CC9BFC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3C3A-15BC-4864-8E73-3963F78A618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7A0038-9F9F-4379-9D6A-54C83FF8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7D549-119D-4CC4-9569-16E2C445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F55-ACAD-48B1-86DC-0FF21EE4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2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8A91-FA40-4ACE-A5C1-677B9E24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1D025-401C-4A19-A61A-D02DFA80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3C3A-15BC-4864-8E73-3963F78A618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08DBC-318D-43C4-81DA-EC245AB6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8CC6C-54AB-433E-AF21-D9C3B7FA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F55-ACAD-48B1-86DC-0FF21EE4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4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58BBF-BD3A-4E90-B72D-76233925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3C3A-15BC-4864-8E73-3963F78A618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B72DB-211F-4947-8F66-5CAE3CA5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57AB-DAB5-4D4F-826D-BA85AEB8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F55-ACAD-48B1-86DC-0FF21EE4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5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7904-ABB4-42E7-9A62-04AC7B8A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F81F-8D18-4361-953B-01EDC49AB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334DB-9897-4101-B9EB-B636C8CF3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4D4AF-7C12-42A5-8A79-327EB056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3C3A-15BC-4864-8E73-3963F78A618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1D8D4-7EA7-486E-A44E-61D889008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4C836-1421-46EE-AEA5-6EB44285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F55-ACAD-48B1-86DC-0FF21EE4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80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3B55-FCB5-477D-A5C8-6C55A79D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C342F-B3A7-4540-8DD0-798647D28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DDF55-C7E9-44EB-B05B-19C2BEB37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CCB98-E565-4128-AD04-EDAE09F0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3C3A-15BC-4864-8E73-3963F78A618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92403-EDEA-452F-BFC5-1F00128F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E8F38-7065-4799-B4E1-DCC68CAF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9F55-ACAD-48B1-86DC-0FF21EE4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51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7FCC7-E1B5-4F9E-A157-5D26D3B9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BCB16-3F69-4C20-A5B6-2DBC1D30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39525-F30D-4256-92EF-C864DE788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3C3A-15BC-4864-8E73-3963F78A618A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D5FB1-1D24-47AC-B315-17D43CD10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307ED-9018-4A41-9C4B-71A47959F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29F55-ACAD-48B1-86DC-0FF21EE4E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28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7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885481-8FA5-47C3-BE51-332101DCB800}"/>
              </a:ext>
            </a:extLst>
          </p:cNvPr>
          <p:cNvSpPr/>
          <p:nvPr/>
        </p:nvSpPr>
        <p:spPr>
          <a:xfrm>
            <a:off x="1" y="0"/>
            <a:ext cx="12192000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برتر از شاهان و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قدرتها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برتر از خلقت و کار دست او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برتر از حکمت و راه انسانها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تو وجود داشتی از ابتدا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GB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6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885481-8FA5-47C3-BE51-332101DCB800}"/>
              </a:ext>
            </a:extLst>
          </p:cNvPr>
          <p:cNvSpPr/>
          <p:nvPr/>
        </p:nvSpPr>
        <p:spPr>
          <a:xfrm>
            <a:off x="1" y="0"/>
            <a:ext cx="12192000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برتر از شاهان و حاکمان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برتر از عجایب در این جهان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برتر از گنج و ثروت دنیا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تو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گرانبهاتر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از اینها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GB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7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885481-8FA5-47C3-BE51-332101DCB800}"/>
              </a:ext>
            </a:extLst>
          </p:cNvPr>
          <p:cNvSpPr/>
          <p:nvPr/>
        </p:nvSpPr>
        <p:spPr>
          <a:xfrm>
            <a:off x="1" y="0"/>
            <a:ext cx="12192000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 صلیب متروک و تنها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دادی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جانت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بهرم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شدی فدا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چون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گُلی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زیر پا افتادی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مصلوب شدی و خوار گشتی بهر من</a:t>
            </a: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GB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8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752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66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2</cp:revision>
  <dcterms:created xsi:type="dcterms:W3CDTF">2020-09-07T17:28:55Z</dcterms:created>
  <dcterms:modified xsi:type="dcterms:W3CDTF">2024-06-17T11:45:23Z</dcterms:modified>
</cp:coreProperties>
</file>