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  <p:sldId id="262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9E1B7ED-A8EB-2443-8039-8A046089E0B8}"/>
    <pc:docChg chg="addSld delSld modSld modMainMaster">
      <pc:chgData name="Niloofar Hosseini" userId="eb3e3110-2622-43cd-88f0-a4c46bd91734" providerId="ADAL" clId="{A9E1B7ED-A8EB-2443-8039-8A046089E0B8}" dt="2024-06-17T11:22:43.425" v="73" actId="20577"/>
      <pc:docMkLst>
        <pc:docMk/>
      </pc:docMkLst>
      <pc:sldChg chg="addSp delSp modSp mod setBg">
        <pc:chgData name="Niloofar Hosseini" userId="eb3e3110-2622-43cd-88f0-a4c46bd91734" providerId="ADAL" clId="{A9E1B7ED-A8EB-2443-8039-8A046089E0B8}" dt="2024-06-17T11:22:20.377" v="54"/>
        <pc:sldMkLst>
          <pc:docMk/>
          <pc:sldMk cId="3017912272" sldId="256"/>
        </pc:sldMkLst>
        <pc:spChg chg="add del mod">
          <ac:chgData name="Niloofar Hosseini" userId="eb3e3110-2622-43cd-88f0-a4c46bd91734" providerId="ADAL" clId="{A9E1B7ED-A8EB-2443-8039-8A046089E0B8}" dt="2024-06-17T11:22:20.377" v="54"/>
          <ac:spMkLst>
            <pc:docMk/>
            <pc:sldMk cId="3017912272" sldId="256"/>
            <ac:spMk id="2" creationId="{AAB5C989-3DD9-AA3D-BB08-3640B0B217B9}"/>
          </ac:spMkLst>
        </pc:spChg>
        <pc:spChg chg="mod">
          <ac:chgData name="Niloofar Hosseini" userId="eb3e3110-2622-43cd-88f0-a4c46bd91734" providerId="ADAL" clId="{A9E1B7ED-A8EB-2443-8039-8A046089E0B8}" dt="2024-06-17T11:22:19.083" v="52" actId="404"/>
          <ac:spMkLst>
            <pc:docMk/>
            <pc:sldMk cId="3017912272" sldId="256"/>
            <ac:spMk id="4" creationId="{B58527FF-D16A-43EE-AD27-4D3E4A25F6E8}"/>
          </ac:spMkLst>
        </pc:spChg>
      </pc:sldChg>
      <pc:sldChg chg="del">
        <pc:chgData name="Niloofar Hosseini" userId="eb3e3110-2622-43cd-88f0-a4c46bd91734" providerId="ADAL" clId="{A9E1B7ED-A8EB-2443-8039-8A046089E0B8}" dt="2024-06-17T11:22:26.808" v="55" actId="2696"/>
        <pc:sldMkLst>
          <pc:docMk/>
          <pc:sldMk cId="4175760122" sldId="257"/>
        </pc:sldMkLst>
      </pc:sldChg>
      <pc:sldChg chg="del">
        <pc:chgData name="Niloofar Hosseini" userId="eb3e3110-2622-43cd-88f0-a4c46bd91734" providerId="ADAL" clId="{A9E1B7ED-A8EB-2443-8039-8A046089E0B8}" dt="2024-06-17T11:22:27.105" v="56" actId="2696"/>
        <pc:sldMkLst>
          <pc:docMk/>
          <pc:sldMk cId="2328682818" sldId="258"/>
        </pc:sldMkLst>
      </pc:sldChg>
      <pc:sldChg chg="setBg">
        <pc:chgData name="Niloofar Hosseini" userId="eb3e3110-2622-43cd-88f0-a4c46bd91734" providerId="ADAL" clId="{A9E1B7ED-A8EB-2443-8039-8A046089E0B8}" dt="2024-06-17T11:20:22.936" v="6"/>
        <pc:sldMkLst>
          <pc:docMk/>
          <pc:sldMk cId="2784622020" sldId="259"/>
        </pc:sldMkLst>
      </pc:sldChg>
      <pc:sldChg chg="setBg">
        <pc:chgData name="Niloofar Hosseini" userId="eb3e3110-2622-43cd-88f0-a4c46bd91734" providerId="ADAL" clId="{A9E1B7ED-A8EB-2443-8039-8A046089E0B8}" dt="2024-06-17T11:20:19.622" v="4"/>
        <pc:sldMkLst>
          <pc:docMk/>
          <pc:sldMk cId="149744023" sldId="260"/>
        </pc:sldMkLst>
      </pc:sldChg>
      <pc:sldChg chg="modSp add mod">
        <pc:chgData name="Niloofar Hosseini" userId="eb3e3110-2622-43cd-88f0-a4c46bd91734" providerId="ADAL" clId="{A9E1B7ED-A8EB-2443-8039-8A046089E0B8}" dt="2024-06-17T11:22:32.693" v="61" actId="20577"/>
        <pc:sldMkLst>
          <pc:docMk/>
          <pc:sldMk cId="2710729971" sldId="261"/>
        </pc:sldMkLst>
        <pc:spChg chg="mod">
          <ac:chgData name="Niloofar Hosseini" userId="eb3e3110-2622-43cd-88f0-a4c46bd91734" providerId="ADAL" clId="{A9E1B7ED-A8EB-2443-8039-8A046089E0B8}" dt="2024-06-17T11:22:32.693" v="61" actId="20577"/>
          <ac:spMkLst>
            <pc:docMk/>
            <pc:sldMk cId="2710729971" sldId="261"/>
            <ac:spMk id="4" creationId="{B58527FF-D16A-43EE-AD27-4D3E4A25F6E8}"/>
          </ac:spMkLst>
        </pc:spChg>
      </pc:sldChg>
      <pc:sldChg chg="modSp add mod">
        <pc:chgData name="Niloofar Hosseini" userId="eb3e3110-2622-43cd-88f0-a4c46bd91734" providerId="ADAL" clId="{A9E1B7ED-A8EB-2443-8039-8A046089E0B8}" dt="2024-06-17T11:22:43.425" v="73" actId="20577"/>
        <pc:sldMkLst>
          <pc:docMk/>
          <pc:sldMk cId="3954065765" sldId="262"/>
        </pc:sldMkLst>
        <pc:spChg chg="mod">
          <ac:chgData name="Niloofar Hosseini" userId="eb3e3110-2622-43cd-88f0-a4c46bd91734" providerId="ADAL" clId="{A9E1B7ED-A8EB-2443-8039-8A046089E0B8}" dt="2024-06-17T11:22:43.425" v="73" actId="20577"/>
          <ac:spMkLst>
            <pc:docMk/>
            <pc:sldMk cId="3954065765" sldId="262"/>
            <ac:spMk id="4" creationId="{B58527FF-D16A-43EE-AD27-4D3E4A25F6E8}"/>
          </ac:spMkLst>
        </pc:spChg>
      </pc:sldChg>
      <pc:sldMasterChg chg="setBg modSldLayout">
        <pc:chgData name="Niloofar Hosseini" userId="eb3e3110-2622-43cd-88f0-a4c46bd91734" providerId="ADAL" clId="{A9E1B7ED-A8EB-2443-8039-8A046089E0B8}" dt="2024-06-17T11:20:14.157" v="2"/>
        <pc:sldMasterMkLst>
          <pc:docMk/>
          <pc:sldMasterMk cId="1025188966" sldId="2147483648"/>
        </pc:sldMasterMkLst>
        <pc:sldLayoutChg chg="setBg">
          <pc:chgData name="Niloofar Hosseini" userId="eb3e3110-2622-43cd-88f0-a4c46bd91734" providerId="ADAL" clId="{A9E1B7ED-A8EB-2443-8039-8A046089E0B8}" dt="2024-06-17T11:20:14.157" v="2"/>
          <pc:sldLayoutMkLst>
            <pc:docMk/>
            <pc:sldMasterMk cId="1025188966" sldId="2147483648"/>
            <pc:sldLayoutMk cId="247385725" sldId="2147483649"/>
          </pc:sldLayoutMkLst>
        </pc:sldLayoutChg>
        <pc:sldLayoutChg chg="setBg">
          <pc:chgData name="Niloofar Hosseini" userId="eb3e3110-2622-43cd-88f0-a4c46bd91734" providerId="ADAL" clId="{A9E1B7ED-A8EB-2443-8039-8A046089E0B8}" dt="2024-06-17T11:20:14.157" v="2"/>
          <pc:sldLayoutMkLst>
            <pc:docMk/>
            <pc:sldMasterMk cId="1025188966" sldId="2147483648"/>
            <pc:sldLayoutMk cId="3834542958" sldId="2147483650"/>
          </pc:sldLayoutMkLst>
        </pc:sldLayoutChg>
        <pc:sldLayoutChg chg="setBg">
          <pc:chgData name="Niloofar Hosseini" userId="eb3e3110-2622-43cd-88f0-a4c46bd91734" providerId="ADAL" clId="{A9E1B7ED-A8EB-2443-8039-8A046089E0B8}" dt="2024-06-17T11:20:14.157" v="2"/>
          <pc:sldLayoutMkLst>
            <pc:docMk/>
            <pc:sldMasterMk cId="1025188966" sldId="2147483648"/>
            <pc:sldLayoutMk cId="1868049255" sldId="2147483651"/>
          </pc:sldLayoutMkLst>
        </pc:sldLayoutChg>
        <pc:sldLayoutChg chg="setBg">
          <pc:chgData name="Niloofar Hosseini" userId="eb3e3110-2622-43cd-88f0-a4c46bd91734" providerId="ADAL" clId="{A9E1B7ED-A8EB-2443-8039-8A046089E0B8}" dt="2024-06-17T11:20:14.157" v="2"/>
          <pc:sldLayoutMkLst>
            <pc:docMk/>
            <pc:sldMasterMk cId="1025188966" sldId="2147483648"/>
            <pc:sldLayoutMk cId="2125199327" sldId="2147483652"/>
          </pc:sldLayoutMkLst>
        </pc:sldLayoutChg>
        <pc:sldLayoutChg chg="setBg">
          <pc:chgData name="Niloofar Hosseini" userId="eb3e3110-2622-43cd-88f0-a4c46bd91734" providerId="ADAL" clId="{A9E1B7ED-A8EB-2443-8039-8A046089E0B8}" dt="2024-06-17T11:20:14.157" v="2"/>
          <pc:sldLayoutMkLst>
            <pc:docMk/>
            <pc:sldMasterMk cId="1025188966" sldId="2147483648"/>
            <pc:sldLayoutMk cId="209651729" sldId="2147483653"/>
          </pc:sldLayoutMkLst>
        </pc:sldLayoutChg>
        <pc:sldLayoutChg chg="setBg">
          <pc:chgData name="Niloofar Hosseini" userId="eb3e3110-2622-43cd-88f0-a4c46bd91734" providerId="ADAL" clId="{A9E1B7ED-A8EB-2443-8039-8A046089E0B8}" dt="2024-06-17T11:20:14.157" v="2"/>
          <pc:sldLayoutMkLst>
            <pc:docMk/>
            <pc:sldMasterMk cId="1025188966" sldId="2147483648"/>
            <pc:sldLayoutMk cId="2482618207" sldId="2147483654"/>
          </pc:sldLayoutMkLst>
        </pc:sldLayoutChg>
        <pc:sldLayoutChg chg="setBg">
          <pc:chgData name="Niloofar Hosseini" userId="eb3e3110-2622-43cd-88f0-a4c46bd91734" providerId="ADAL" clId="{A9E1B7ED-A8EB-2443-8039-8A046089E0B8}" dt="2024-06-17T11:20:14.157" v="2"/>
          <pc:sldLayoutMkLst>
            <pc:docMk/>
            <pc:sldMasterMk cId="1025188966" sldId="2147483648"/>
            <pc:sldLayoutMk cId="2896335664" sldId="2147483655"/>
          </pc:sldLayoutMkLst>
        </pc:sldLayoutChg>
        <pc:sldLayoutChg chg="setBg">
          <pc:chgData name="Niloofar Hosseini" userId="eb3e3110-2622-43cd-88f0-a4c46bd91734" providerId="ADAL" clId="{A9E1B7ED-A8EB-2443-8039-8A046089E0B8}" dt="2024-06-17T11:20:14.157" v="2"/>
          <pc:sldLayoutMkLst>
            <pc:docMk/>
            <pc:sldMasterMk cId="1025188966" sldId="2147483648"/>
            <pc:sldLayoutMk cId="4262923127" sldId="2147483656"/>
          </pc:sldLayoutMkLst>
        </pc:sldLayoutChg>
        <pc:sldLayoutChg chg="setBg">
          <pc:chgData name="Niloofar Hosseini" userId="eb3e3110-2622-43cd-88f0-a4c46bd91734" providerId="ADAL" clId="{A9E1B7ED-A8EB-2443-8039-8A046089E0B8}" dt="2024-06-17T11:20:14.157" v="2"/>
          <pc:sldLayoutMkLst>
            <pc:docMk/>
            <pc:sldMasterMk cId="1025188966" sldId="2147483648"/>
            <pc:sldLayoutMk cId="4283684436" sldId="2147483657"/>
          </pc:sldLayoutMkLst>
        </pc:sldLayoutChg>
        <pc:sldLayoutChg chg="setBg">
          <pc:chgData name="Niloofar Hosseini" userId="eb3e3110-2622-43cd-88f0-a4c46bd91734" providerId="ADAL" clId="{A9E1B7ED-A8EB-2443-8039-8A046089E0B8}" dt="2024-06-17T11:20:14.157" v="2"/>
          <pc:sldLayoutMkLst>
            <pc:docMk/>
            <pc:sldMasterMk cId="1025188966" sldId="2147483648"/>
            <pc:sldLayoutMk cId="344519949" sldId="2147483658"/>
          </pc:sldLayoutMkLst>
        </pc:sldLayoutChg>
        <pc:sldLayoutChg chg="setBg">
          <pc:chgData name="Niloofar Hosseini" userId="eb3e3110-2622-43cd-88f0-a4c46bd91734" providerId="ADAL" clId="{A9E1B7ED-A8EB-2443-8039-8A046089E0B8}" dt="2024-06-17T11:20:14.157" v="2"/>
          <pc:sldLayoutMkLst>
            <pc:docMk/>
            <pc:sldMasterMk cId="1025188966" sldId="2147483648"/>
            <pc:sldLayoutMk cId="301725226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3ED5D-BC71-4ACE-B7A6-F5F7FE182B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6721AE-4446-4025-907F-858C0D2EED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BC0CD-F753-4A38-A172-682416F4C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ECE30-50D7-4F12-AF0D-DD557AE6A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47050-38E4-4DB5-99E3-B4F81B293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85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F14BC-59B3-41D9-B8F1-8EDC2DF6D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C7AF12-BAC4-41C0-91D8-B308B6C005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63499-2E57-483C-BFFE-E59EBBE56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F1810-114F-4A26-8DBC-0CE597E0D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54651-D138-4D17-A7DF-5047AAFD2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1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C8F95A-4737-4FF9-8E7A-0565C4FA88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408467-8428-4A95-9032-348A9EB37B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9F217-9DDA-4239-9172-581FF406D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319C5-5466-4B4B-9577-C04FBC791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E8201-2376-41CA-ADAC-50DBC63B3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25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2C064-FE83-422C-B1E3-88BF3E36D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0DE79-C96E-4AA7-997B-1020A60EF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D81E4-638D-4E08-99AF-E23C73B63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BA389-676F-49F6-88A9-1D0C96710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B9CAE-9842-46DC-A4E6-FF5EF1FAB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54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3C940-40F5-465D-9B99-C36700D67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9F3F0-5788-4C5D-B5DA-9F2F3A7C5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AFC01-A35B-45FB-B681-EFC201E07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50771-0E57-4BA0-9C63-292CD2614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BD352-E687-40A5-B97E-565F08332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049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AAB98-716D-4EFB-A897-5FD3830E4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1F300-0E5B-4D9F-BEFA-D3810A7658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F47A69-39B4-4CDA-A9AA-C0331A1CC3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3BDD5B-7B8A-4258-8BB4-50A9D69A0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ADBECD-DBF1-4DFE-B63A-4315E9A11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388CED-695F-4565-8EA8-7029E9DFF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199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E7FE0-6382-480D-A7FA-8C305BB2D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52D51-DC6F-4F5B-A7F6-07F63DE46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599EF7-8C3A-4261-B863-05D791F07D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8F91D2-3CA7-446C-B944-EB93A4FF8E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DE7320-64FB-4747-8493-9597F81523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53B8EB-5049-4EBC-8103-B9196EB80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A67680-184C-4561-9606-511CD534E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FD3D47-2C22-49E7-A120-9DB560EEC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51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BC91C-0F69-4AA6-9863-F58C88AA6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E5AFD9-B3FD-47F1-83EF-7494EADF4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E3D070-D20A-4556-B508-3AFC2C802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86D619-627C-403D-9CBE-E4006BF8B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618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8EBBF0-A378-4AC5-804F-9CC55CF7F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E4B2F7-37D9-4C83-AE92-C1CA9BAB3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C6ED4D-4925-46D1-9286-7EBAB5CE0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335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E1D14-30A6-42CF-8036-B5E7A3496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CF1FB-53C3-44AB-BE9C-6CE11A2EF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9CA833-54DD-4F64-BDBB-8EFA1075BF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42439D-7EAF-4926-918A-76EC4DBC6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FA10C-B8BA-4161-B388-D634A4628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F64D2C-D742-4DF8-8F09-A14FC60B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923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9457F-A91E-457D-ABCA-189B0FEDD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6DBB80-EF18-40F2-9613-8D329A23AB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AD5118-CEF6-4CD1-8006-8F09BA6BB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E3801E-219E-4B3A-8E00-549C8E971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937F-38BB-47F3-8476-638D42B66E0D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781CCA-00CF-4FA3-AA27-831BC0BCE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29C4E6-E635-4E1F-851A-D5A9AB29C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68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EE9DF5-CB13-4CA1-AB51-1D677809E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16902-6574-4420-B2EA-3390EA2BFE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9FECC-4FD8-428F-89A2-BCD411BC2A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5937F-38BB-47F3-8476-638D42B66E0D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1EA19-47A3-49E5-AA67-E2E0FA38FD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BA6A6-4D48-4B75-8D26-4AEE8B073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5D3FD-63DC-4FC7-BF19-CC4478D14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188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74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8527FF-D16A-43EE-AD27-4D3E4A25F6E8}"/>
              </a:ext>
            </a:extLst>
          </p:cNvPr>
          <p:cNvSpPr/>
          <p:nvPr/>
        </p:nvSpPr>
        <p:spPr>
          <a:xfrm>
            <a:off x="1" y="0"/>
            <a:ext cx="12192000" cy="733425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پدر دوستت دارم و تو را می </a:t>
            </a:r>
            <a:r>
              <a:rPr lang="fa-IR" sz="45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ستایم</a:t>
            </a:r>
            <a:endParaRPr lang="fa-IR" sz="45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نامت جلال باد تا ابد</a:t>
            </a:r>
          </a:p>
          <a:p>
            <a:pPr algn="ctr" rtl="1">
              <a:lnSpc>
                <a:spcPct val="150000"/>
              </a:lnSpc>
            </a:pPr>
            <a:endParaRPr lang="fa-IR" sz="1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نامت جلال ، بر نامت جلال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نامت جلال باد تا ابد</a:t>
            </a:r>
          </a:p>
          <a:p>
            <a:pPr algn="ctr" rtl="1">
              <a:lnSpc>
                <a:spcPct val="150000"/>
              </a:lnSpc>
            </a:pPr>
            <a:endParaRPr lang="fa-IR" sz="45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17912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8527FF-D16A-43EE-AD27-4D3E4A25F6E8}"/>
              </a:ext>
            </a:extLst>
          </p:cNvPr>
          <p:cNvSpPr/>
          <p:nvPr/>
        </p:nvSpPr>
        <p:spPr>
          <a:xfrm>
            <a:off x="1" y="0"/>
            <a:ext cx="12192000" cy="733425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دوستت دارم و تو را می </a:t>
            </a:r>
            <a:r>
              <a:rPr lang="fa-IR" sz="45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ستایم</a:t>
            </a:r>
            <a:endParaRPr lang="fa-IR" sz="45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نامت جلال باد تا ابد</a:t>
            </a:r>
          </a:p>
          <a:p>
            <a:pPr algn="ctr" rtl="1">
              <a:lnSpc>
                <a:spcPct val="150000"/>
              </a:lnSpc>
            </a:pPr>
            <a:endParaRPr lang="fa-IR" sz="1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نامت جلال ، بر نامت جلال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نامت جلال باد تا ابد</a:t>
            </a:r>
          </a:p>
          <a:p>
            <a:pPr algn="ctr" rtl="1">
              <a:lnSpc>
                <a:spcPct val="150000"/>
              </a:lnSpc>
            </a:pPr>
            <a:endParaRPr lang="fa-IR" sz="45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10729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8527FF-D16A-43EE-AD27-4D3E4A25F6E8}"/>
              </a:ext>
            </a:extLst>
          </p:cNvPr>
          <p:cNvSpPr/>
          <p:nvPr/>
        </p:nvSpPr>
        <p:spPr>
          <a:xfrm>
            <a:off x="1" y="0"/>
            <a:ext cx="12192000" cy="733425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روح‌القدس </a:t>
            </a:r>
            <a:r>
              <a:rPr lang="fa-IR" sz="45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دوستت دارم و تو را می </a:t>
            </a:r>
            <a:r>
              <a:rPr lang="fa-IR" sz="45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ستایم</a:t>
            </a:r>
            <a:endParaRPr lang="fa-IR" sz="45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نامت جلال باد تا ابد</a:t>
            </a:r>
          </a:p>
          <a:p>
            <a:pPr algn="ctr" rtl="1">
              <a:lnSpc>
                <a:spcPct val="150000"/>
              </a:lnSpc>
            </a:pPr>
            <a:endParaRPr lang="fa-IR" sz="1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نامت جلال ، بر نامت جلال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نامت جلال باد تا ابد</a:t>
            </a:r>
          </a:p>
          <a:p>
            <a:pPr algn="ctr" rtl="1">
              <a:lnSpc>
                <a:spcPct val="150000"/>
              </a:lnSpc>
            </a:pPr>
            <a:endParaRPr lang="fa-IR" sz="45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54065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4622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81</Words>
  <Application>Microsoft Macintosh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</cp:revision>
  <dcterms:created xsi:type="dcterms:W3CDTF">2020-09-07T16:26:26Z</dcterms:created>
  <dcterms:modified xsi:type="dcterms:W3CDTF">2024-06-17T11:23:13Z</dcterms:modified>
</cp:coreProperties>
</file>