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70" r:id="rId4"/>
    <p:sldId id="271" r:id="rId5"/>
    <p:sldId id="272" r:id="rId6"/>
    <p:sldId id="273" r:id="rId7"/>
    <p:sldId id="277" r:id="rId8"/>
    <p:sldId id="275" r:id="rId9"/>
    <p:sldId id="276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AAFBC26-BD34-C248-816C-21A6033A2DDA}"/>
    <pc:docChg chg="undo custSel addSld delSld modSld sldOrd modMainMaster">
      <pc:chgData name="Niloofar Hosseini" userId="eb3e3110-2622-43cd-88f0-a4c46bd91734" providerId="ADAL" clId="{1AAFBC26-BD34-C248-816C-21A6033A2DDA}" dt="2024-06-17T14:56:58.023" v="526" actId="20577"/>
      <pc:docMkLst>
        <pc:docMk/>
      </pc:docMkLst>
      <pc:sldChg chg="addSp delSp modSp mod setBg">
        <pc:chgData name="Niloofar Hosseini" userId="eb3e3110-2622-43cd-88f0-a4c46bd91734" providerId="ADAL" clId="{1AAFBC26-BD34-C248-816C-21A6033A2DDA}" dt="2024-06-17T14:52:25.975" v="49" actId="255"/>
        <pc:sldMkLst>
          <pc:docMk/>
          <pc:sldMk cId="628116870" sldId="256"/>
        </pc:sldMkLst>
        <pc:spChg chg="add del mod">
          <ac:chgData name="Niloofar Hosseini" userId="eb3e3110-2622-43cd-88f0-a4c46bd91734" providerId="ADAL" clId="{1AAFBC26-BD34-C248-816C-21A6033A2DDA}" dt="2024-06-17T14:52:03.805" v="43"/>
          <ac:spMkLst>
            <pc:docMk/>
            <pc:sldMk cId="628116870" sldId="256"/>
            <ac:spMk id="2" creationId="{3193BB53-BBFD-314C-7539-B45203F6AFA1}"/>
          </ac:spMkLst>
        </pc:spChg>
        <pc:spChg chg="mod">
          <ac:chgData name="Niloofar Hosseini" userId="eb3e3110-2622-43cd-88f0-a4c46bd91734" providerId="ADAL" clId="{1AAFBC26-BD34-C248-816C-21A6033A2DDA}" dt="2024-06-17T14:52:25.975" v="49" actId="255"/>
          <ac:spMkLst>
            <pc:docMk/>
            <pc:sldMk cId="628116870" sldId="256"/>
            <ac:spMk id="4" creationId="{BD304F45-33C5-4C2C-8BC8-AF5D2E3A1F12}"/>
          </ac:spMkLst>
        </pc:spChg>
      </pc:sldChg>
      <pc:sldChg chg="modSp del mod">
        <pc:chgData name="Niloofar Hosseini" userId="eb3e3110-2622-43cd-88f0-a4c46bd91734" providerId="ADAL" clId="{1AAFBC26-BD34-C248-816C-21A6033A2DDA}" dt="2024-06-17T14:52:47.940" v="51" actId="2696"/>
        <pc:sldMkLst>
          <pc:docMk/>
          <pc:sldMk cId="2567458181" sldId="257"/>
        </pc:sldMkLst>
        <pc:spChg chg="mod">
          <ac:chgData name="Niloofar Hosseini" userId="eb3e3110-2622-43cd-88f0-a4c46bd91734" providerId="ADAL" clId="{1AAFBC26-BD34-C248-816C-21A6033A2DDA}" dt="2024-06-17T14:52:38.199" v="50" actId="108"/>
          <ac:spMkLst>
            <pc:docMk/>
            <pc:sldMk cId="2567458181" sldId="257"/>
            <ac:spMk id="4" creationId="{BD304F45-33C5-4C2C-8BC8-AF5D2E3A1F12}"/>
          </ac:spMkLst>
        </pc:spChg>
      </pc:sldChg>
      <pc:sldChg chg="del">
        <pc:chgData name="Niloofar Hosseini" userId="eb3e3110-2622-43cd-88f0-a4c46bd91734" providerId="ADAL" clId="{1AAFBC26-BD34-C248-816C-21A6033A2DDA}" dt="2024-06-17T14:53:11.149" v="87" actId="2696"/>
        <pc:sldMkLst>
          <pc:docMk/>
          <pc:sldMk cId="2065483987" sldId="258"/>
        </pc:sldMkLst>
      </pc:sldChg>
      <pc:sldChg chg="del">
        <pc:chgData name="Niloofar Hosseini" userId="eb3e3110-2622-43cd-88f0-a4c46bd91734" providerId="ADAL" clId="{1AAFBC26-BD34-C248-816C-21A6033A2DDA}" dt="2024-06-17T14:53:11.357" v="88" actId="2696"/>
        <pc:sldMkLst>
          <pc:docMk/>
          <pc:sldMk cId="2487781477" sldId="259"/>
        </pc:sldMkLst>
      </pc:sldChg>
      <pc:sldChg chg="del">
        <pc:chgData name="Niloofar Hosseini" userId="eb3e3110-2622-43cd-88f0-a4c46bd91734" providerId="ADAL" clId="{1AAFBC26-BD34-C248-816C-21A6033A2DDA}" dt="2024-06-17T14:53:11.512" v="89" actId="2696"/>
        <pc:sldMkLst>
          <pc:docMk/>
          <pc:sldMk cId="1113991283" sldId="260"/>
        </pc:sldMkLst>
      </pc:sldChg>
      <pc:sldChg chg="del">
        <pc:chgData name="Niloofar Hosseini" userId="eb3e3110-2622-43cd-88f0-a4c46bd91734" providerId="ADAL" clId="{1AAFBC26-BD34-C248-816C-21A6033A2DDA}" dt="2024-06-17T14:53:11.675" v="90" actId="2696"/>
        <pc:sldMkLst>
          <pc:docMk/>
          <pc:sldMk cId="2228683028" sldId="261"/>
        </pc:sldMkLst>
      </pc:sldChg>
      <pc:sldChg chg="del">
        <pc:chgData name="Niloofar Hosseini" userId="eb3e3110-2622-43cd-88f0-a4c46bd91734" providerId="ADAL" clId="{1AAFBC26-BD34-C248-816C-21A6033A2DDA}" dt="2024-06-17T14:53:12.209" v="91" actId="2696"/>
        <pc:sldMkLst>
          <pc:docMk/>
          <pc:sldMk cId="3330666858" sldId="262"/>
        </pc:sldMkLst>
      </pc:sldChg>
      <pc:sldChg chg="del">
        <pc:chgData name="Niloofar Hosseini" userId="eb3e3110-2622-43cd-88f0-a4c46bd91734" providerId="ADAL" clId="{1AAFBC26-BD34-C248-816C-21A6033A2DDA}" dt="2024-06-17T14:53:12.365" v="92" actId="2696"/>
        <pc:sldMkLst>
          <pc:docMk/>
          <pc:sldMk cId="88596106" sldId="263"/>
        </pc:sldMkLst>
      </pc:sldChg>
      <pc:sldChg chg="del">
        <pc:chgData name="Niloofar Hosseini" userId="eb3e3110-2622-43cd-88f0-a4c46bd91734" providerId="ADAL" clId="{1AAFBC26-BD34-C248-816C-21A6033A2DDA}" dt="2024-06-17T14:53:12.573" v="93" actId="2696"/>
        <pc:sldMkLst>
          <pc:docMk/>
          <pc:sldMk cId="578324889" sldId="264"/>
        </pc:sldMkLst>
      </pc:sldChg>
      <pc:sldChg chg="del">
        <pc:chgData name="Niloofar Hosseini" userId="eb3e3110-2622-43cd-88f0-a4c46bd91734" providerId="ADAL" clId="{1AAFBC26-BD34-C248-816C-21A6033A2DDA}" dt="2024-06-17T14:53:13.091" v="94" actId="2696"/>
        <pc:sldMkLst>
          <pc:docMk/>
          <pc:sldMk cId="2748984007" sldId="265"/>
        </pc:sldMkLst>
      </pc:sldChg>
      <pc:sldChg chg="del">
        <pc:chgData name="Niloofar Hosseini" userId="eb3e3110-2622-43cd-88f0-a4c46bd91734" providerId="ADAL" clId="{1AAFBC26-BD34-C248-816C-21A6033A2DDA}" dt="2024-06-17T14:53:13.266" v="95" actId="2696"/>
        <pc:sldMkLst>
          <pc:docMk/>
          <pc:sldMk cId="3362666214" sldId="266"/>
        </pc:sldMkLst>
      </pc:sldChg>
      <pc:sldChg chg="del">
        <pc:chgData name="Niloofar Hosseini" userId="eb3e3110-2622-43cd-88f0-a4c46bd91734" providerId="ADAL" clId="{1AAFBC26-BD34-C248-816C-21A6033A2DDA}" dt="2024-06-17T14:53:14.385" v="96" actId="2696"/>
        <pc:sldMkLst>
          <pc:docMk/>
          <pc:sldMk cId="2150513895" sldId="267"/>
        </pc:sldMkLst>
      </pc:sldChg>
      <pc:sldChg chg="setBg">
        <pc:chgData name="Niloofar Hosseini" userId="eb3e3110-2622-43cd-88f0-a4c46bd91734" providerId="ADAL" clId="{1AAFBC26-BD34-C248-816C-21A6033A2DDA}" dt="2024-06-17T14:43:50.480" v="6"/>
        <pc:sldMkLst>
          <pc:docMk/>
          <pc:sldMk cId="3339227714" sldId="268"/>
        </pc:sldMkLst>
      </pc:sldChg>
      <pc:sldChg chg="setBg">
        <pc:chgData name="Niloofar Hosseini" userId="eb3e3110-2622-43cd-88f0-a4c46bd91734" providerId="ADAL" clId="{1AAFBC26-BD34-C248-816C-21A6033A2DDA}" dt="2024-06-17T14:43:44.987" v="4"/>
        <pc:sldMkLst>
          <pc:docMk/>
          <pc:sldMk cId="2107732700" sldId="269"/>
        </pc:sldMkLst>
      </pc:sldChg>
      <pc:sldChg chg="modSp add mod">
        <pc:chgData name="Niloofar Hosseini" userId="eb3e3110-2622-43cd-88f0-a4c46bd91734" providerId="ADAL" clId="{1AAFBC26-BD34-C248-816C-21A6033A2DDA}" dt="2024-06-17T14:53:07.553" v="86" actId="20577"/>
        <pc:sldMkLst>
          <pc:docMk/>
          <pc:sldMk cId="1195425055" sldId="270"/>
        </pc:sldMkLst>
        <pc:spChg chg="mod">
          <ac:chgData name="Niloofar Hosseini" userId="eb3e3110-2622-43cd-88f0-a4c46bd91734" providerId="ADAL" clId="{1AAFBC26-BD34-C248-816C-21A6033A2DDA}" dt="2024-06-17T14:53:07.553" v="86" actId="20577"/>
          <ac:spMkLst>
            <pc:docMk/>
            <pc:sldMk cId="1195425055" sldId="270"/>
            <ac:spMk id="4" creationId="{BD304F45-33C5-4C2C-8BC8-AF5D2E3A1F12}"/>
          </ac:spMkLst>
        </pc:spChg>
      </pc:sldChg>
      <pc:sldChg chg="modSp add mod">
        <pc:chgData name="Niloofar Hosseini" userId="eb3e3110-2622-43cd-88f0-a4c46bd91734" providerId="ADAL" clId="{1AAFBC26-BD34-C248-816C-21A6033A2DDA}" dt="2024-06-17T14:54:00.313" v="171" actId="20577"/>
        <pc:sldMkLst>
          <pc:docMk/>
          <pc:sldMk cId="1405162109" sldId="271"/>
        </pc:sldMkLst>
        <pc:spChg chg="mod">
          <ac:chgData name="Niloofar Hosseini" userId="eb3e3110-2622-43cd-88f0-a4c46bd91734" providerId="ADAL" clId="{1AAFBC26-BD34-C248-816C-21A6033A2DDA}" dt="2024-06-17T14:54:00.313" v="171" actId="20577"/>
          <ac:spMkLst>
            <pc:docMk/>
            <pc:sldMk cId="1405162109" sldId="271"/>
            <ac:spMk id="4" creationId="{BD304F45-33C5-4C2C-8BC8-AF5D2E3A1F12}"/>
          </ac:spMkLst>
        </pc:spChg>
      </pc:sldChg>
      <pc:sldChg chg="modSp add mod ord">
        <pc:chgData name="Niloofar Hosseini" userId="eb3e3110-2622-43cd-88f0-a4c46bd91734" providerId="ADAL" clId="{1AAFBC26-BD34-C248-816C-21A6033A2DDA}" dt="2024-06-17T14:55:21.158" v="338" actId="403"/>
        <pc:sldMkLst>
          <pc:docMk/>
          <pc:sldMk cId="494115199" sldId="272"/>
        </pc:sldMkLst>
        <pc:spChg chg="mod">
          <ac:chgData name="Niloofar Hosseini" userId="eb3e3110-2622-43cd-88f0-a4c46bd91734" providerId="ADAL" clId="{1AAFBC26-BD34-C248-816C-21A6033A2DDA}" dt="2024-06-17T14:55:21.158" v="338" actId="403"/>
          <ac:spMkLst>
            <pc:docMk/>
            <pc:sldMk cId="494115199" sldId="272"/>
            <ac:spMk id="4" creationId="{BD304F45-33C5-4C2C-8BC8-AF5D2E3A1F12}"/>
          </ac:spMkLst>
        </pc:spChg>
      </pc:sldChg>
      <pc:sldChg chg="modSp add mod">
        <pc:chgData name="Niloofar Hosseini" userId="eb3e3110-2622-43cd-88f0-a4c46bd91734" providerId="ADAL" clId="{1AAFBC26-BD34-C248-816C-21A6033A2DDA}" dt="2024-06-17T14:56:28.845" v="490" actId="20577"/>
        <pc:sldMkLst>
          <pc:docMk/>
          <pc:sldMk cId="1480671847" sldId="273"/>
        </pc:sldMkLst>
        <pc:spChg chg="mod">
          <ac:chgData name="Niloofar Hosseini" userId="eb3e3110-2622-43cd-88f0-a4c46bd91734" providerId="ADAL" clId="{1AAFBC26-BD34-C248-816C-21A6033A2DDA}" dt="2024-06-17T14:56:28.845" v="490" actId="20577"/>
          <ac:spMkLst>
            <pc:docMk/>
            <pc:sldMk cId="1480671847" sldId="273"/>
            <ac:spMk id="4" creationId="{BD304F45-33C5-4C2C-8BC8-AF5D2E3A1F12}"/>
          </ac:spMkLst>
        </pc:spChg>
      </pc:sldChg>
      <pc:sldChg chg="add del replId">
        <pc:chgData name="Niloofar Hosseini" userId="eb3e3110-2622-43cd-88f0-a4c46bd91734" providerId="ADAL" clId="{1AAFBC26-BD34-C248-816C-21A6033A2DDA}" dt="2024-06-17T14:56:37.298" v="491" actId="2696"/>
        <pc:sldMkLst>
          <pc:docMk/>
          <pc:sldMk cId="1075340414" sldId="274"/>
        </pc:sldMkLst>
      </pc:sldChg>
      <pc:sldChg chg="add replId">
        <pc:chgData name="Niloofar Hosseini" userId="eb3e3110-2622-43cd-88f0-a4c46bd91734" providerId="ADAL" clId="{1AAFBC26-BD34-C248-816C-21A6033A2DDA}" dt="2024-06-17T14:55:33.292" v="339" actId="2890"/>
        <pc:sldMkLst>
          <pc:docMk/>
          <pc:sldMk cId="1343894204" sldId="275"/>
        </pc:sldMkLst>
      </pc:sldChg>
      <pc:sldChg chg="add replId">
        <pc:chgData name="Niloofar Hosseini" userId="eb3e3110-2622-43cd-88f0-a4c46bd91734" providerId="ADAL" clId="{1AAFBC26-BD34-C248-816C-21A6033A2DDA}" dt="2024-06-17T14:55:33.292" v="339" actId="2890"/>
        <pc:sldMkLst>
          <pc:docMk/>
          <pc:sldMk cId="1373557903" sldId="276"/>
        </pc:sldMkLst>
      </pc:sldChg>
      <pc:sldChg chg="modSp add mod">
        <pc:chgData name="Niloofar Hosseini" userId="eb3e3110-2622-43cd-88f0-a4c46bd91734" providerId="ADAL" clId="{1AAFBC26-BD34-C248-816C-21A6033A2DDA}" dt="2024-06-17T14:56:58.023" v="526" actId="20577"/>
        <pc:sldMkLst>
          <pc:docMk/>
          <pc:sldMk cId="3223532517" sldId="277"/>
        </pc:sldMkLst>
        <pc:spChg chg="mod">
          <ac:chgData name="Niloofar Hosseini" userId="eb3e3110-2622-43cd-88f0-a4c46bd91734" providerId="ADAL" clId="{1AAFBC26-BD34-C248-816C-21A6033A2DDA}" dt="2024-06-17T14:56:58.023" v="526" actId="20577"/>
          <ac:spMkLst>
            <pc:docMk/>
            <pc:sldMk cId="3223532517" sldId="277"/>
            <ac:spMk id="4" creationId="{BD304F45-33C5-4C2C-8BC8-AF5D2E3A1F12}"/>
          </ac:spMkLst>
        </pc:spChg>
      </pc:sldChg>
      <pc:sldMasterChg chg="setBg modSldLayout">
        <pc:chgData name="Niloofar Hosseini" userId="eb3e3110-2622-43cd-88f0-a4c46bd91734" providerId="ADAL" clId="{1AAFBC26-BD34-C248-816C-21A6033A2DDA}" dt="2024-06-17T14:43:40.203" v="2"/>
        <pc:sldMasterMkLst>
          <pc:docMk/>
          <pc:sldMasterMk cId="2354027416" sldId="2147483648"/>
        </pc:sldMasterMkLst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2601016297" sldId="2147483649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2951902864" sldId="2147483650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1267640752" sldId="2147483651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3136173640" sldId="2147483652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2520734412" sldId="2147483653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547550063" sldId="2147483654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3528848777" sldId="2147483655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3667663046" sldId="2147483656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2156064058" sldId="2147483657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4277372965" sldId="2147483658"/>
          </pc:sldLayoutMkLst>
        </pc:sldLayoutChg>
        <pc:sldLayoutChg chg="setBg">
          <pc:chgData name="Niloofar Hosseini" userId="eb3e3110-2622-43cd-88f0-a4c46bd91734" providerId="ADAL" clId="{1AAFBC26-BD34-C248-816C-21A6033A2DDA}" dt="2024-06-17T14:43:40.203" v="2"/>
          <pc:sldLayoutMkLst>
            <pc:docMk/>
            <pc:sldMasterMk cId="2354027416" sldId="2147483648"/>
            <pc:sldLayoutMk cId="173649073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C782F-93B9-46EF-8CED-9F13358E36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E334A6-3626-4FE6-BE78-186CFDFE6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028F5-DEAA-42B7-8620-09D3C26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043A7-D146-45C9-8941-AEA28B22D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B42B9-4F60-46A8-9F84-6CA2F8C1B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01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8A978-4180-4C9A-96C4-3BCB45E66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A307C-9C75-4397-A810-D829A8D9BF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C5FD1-49BE-421D-9252-A34269A52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6424A-739A-46DE-96B0-B493D5410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76288-2CDD-4446-90DE-0404352F6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37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4BE9C4-E8A0-414A-9194-45D5493ABB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1DCD05-366A-40DD-BE9B-3939D604C3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7E318-91C8-4293-AD69-AAEC4E94E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20570-EA41-4B52-A77F-F1D61F4BD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69361-3906-4F3A-8332-29E1D11E4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9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E9DA0-ACDD-451A-951A-78BC2D51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FBDCE-BB05-439B-BBCB-7C8B7F487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72C17-F91D-48CA-AAF4-EF5DDF617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16037-E3F2-451B-9245-B298D4AF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86EEB-7C40-4589-9E3E-0244AD89A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902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CB316-4299-4BBB-A45D-67867A9E6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5561B-9725-4EBD-8D42-E053AD70A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D21D3-529E-4B65-8BF2-AB8C47403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19CFC-8461-4326-BD7C-11CD4BFC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CC9B7-7781-4F99-9AC2-6E0A01024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64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6C8E7-183F-4ECA-829E-839E6517B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593FF-5FFB-4E6C-B71B-FFBFF5452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1714E0-1F6A-4FA4-834C-148878C99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BF65E-E3E2-406A-BB17-772F872C2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B776E6-28DA-45F5-A1AE-11474E5B4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3EC819-1395-4B44-80CD-0E4607CD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17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C0DF3-925E-484A-B1C2-079DFD6A4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5E992-9A64-430B-ACFF-EDA82C950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DA03B3-994A-4DDD-A7E9-D8EC0A0332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EE87AB-8328-46BE-BB39-55B9FC12B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682962-4606-417B-AE60-ADBD01DCA1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CC2025-39D5-48B9-A67E-5A1102C33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076E74-79DD-4F6D-9F87-BE6A55A35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0AFB9C-4D76-46C4-9465-4AA0A142B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734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2D32A-E3B1-46CC-BBEE-7302657DA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7406FD-212A-4B5E-9517-420B41DF9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2CD31A-69FB-4641-B099-510ED16D8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2B63C3-F813-45E2-8596-FA868B4DE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550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17006A-22B3-4BDD-B03E-EA6DC443F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80E3BD-77C1-4E11-BBCF-581FAB83F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F6C1F-4593-4B1B-BE99-4DDAA1867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84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96EE8-F687-4946-AAC9-928DE6FFF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4E3CB-3A4D-4E77-8EC6-0E8D3FCDC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AE9C6A-DC7F-4308-B020-9FDF3CD2A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6BD908-2A6D-401D-B3B3-5E59DD20E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7D0358-532E-4B6F-A259-DCCC458C5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B91910-2A8D-4176-A3DC-6322F3AFE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663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A0510-678A-4E18-AE8C-573889B5B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28CF00-47B7-4BEA-820B-F38DB3461A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2C1EA6-4F39-4F12-B616-C05C82BC2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3FC2EA-3B88-4CAD-A48B-B6BB4B31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F56CA-B0A0-4C3D-BF79-CEDFE03BC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42E3C-3C97-4D63-A489-C0AAE52A8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064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FB773B-83EC-4A01-8061-ED9551E63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7F0CD-60C1-4024-8944-25A6BFB41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694F4-041A-467E-A9AC-593143A177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AA39F-8DFE-4F97-A1A9-478CFFFD5C6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DF78F-D29A-4D51-A88E-B7711F6797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BC651-DA24-41C5-B548-48DB59CA0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02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7732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227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بلندی‌های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زندگی ، یا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دره‌های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عمیق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بشنویم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آوایش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را که گوید آرام بگیر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گرچه خسته یا درمانده از</a:t>
            </a:r>
            <a:r>
              <a:rPr lang="en-GB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وادی‌ها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بگذریم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بدی‌ها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نترسیم چون بر او پناه بریم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11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بلندی‌های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زندگی ، یا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دره‌های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عمیق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بشنویم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آوایش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را که گوید آرام بگیر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گرچه خسته یا درمانده از</a:t>
            </a:r>
            <a:r>
              <a:rPr lang="en-GB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وادی‌ها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بگذریم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یک چیز را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می‌دانیم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و بدان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می‌نگریم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425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765401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بازایستیم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و دانیم او خداست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که او خداست ، که او خداست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62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697691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نسی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پرچم پیروزی ،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رویی شبان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قوم‌هایی</a:t>
            </a: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شالوم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خداوند صلح و سلامتی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رافا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خداوند شفا ،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یری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می‌کند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مهیا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صبایوت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خداوند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لشکرها</a:t>
            </a: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115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اوست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خدای یتیمان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اوست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حامی غریبان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برافرازنده‌ی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افتادگان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رهاننده‌ی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زندانیان و پناه بی کسان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مرهم شکسته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دلان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تسلی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ماتمیان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671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اوست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خدای یتیمان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اوست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حامی غریبان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برافرازنده‌ی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افتادگان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رهاننده‌ی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زندانیان و پناه بی کسان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اوست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قادر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مطلق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، متعال است در جهان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532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765401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بازایستیم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و دانیم او خداست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که او خداست ، که او خداست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894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697691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نسی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پرچم پیروزی ،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رویی شبان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قوم‌هایی</a:t>
            </a: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شالوم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خداوند صلح و سلامتی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رافا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خداوند شفا ،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یری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می‌کند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مهیا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یهوه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صبایوت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خداوند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لشکرها</a:t>
            </a: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557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188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2020-09-20T20:37:52Z</dcterms:created>
  <dcterms:modified xsi:type="dcterms:W3CDTF">2024-06-17T14:57:27Z</dcterms:modified>
</cp:coreProperties>
</file>