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8" r:id="rId4"/>
    <p:sldId id="266" r:id="rId5"/>
    <p:sldId id="267" r:id="rId6"/>
    <p:sldId id="268" r:id="rId7"/>
    <p:sldId id="263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11"/>
    <p:restoredTop sz="94714"/>
  </p:normalViewPr>
  <p:slideViewPr>
    <p:cSldViewPr snapToGrid="0" snapToObjects="1">
      <p:cViewPr varScale="1">
        <p:scale>
          <a:sx n="120" d="100"/>
          <a:sy n="120" d="100"/>
        </p:scale>
        <p:origin x="192" y="1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F56C586-C616-D049-BDE0-FFD435EC05A2}"/>
    <pc:docChg chg="undo custSel addSld delSld modSld modMainMaster">
      <pc:chgData name="Niloofar Hosseini" userId="eb3e3110-2622-43cd-88f0-a4c46bd91734" providerId="ADAL" clId="{4F56C586-C616-D049-BDE0-FFD435EC05A2}" dt="2024-06-19T11:17:05.544" v="339" actId="403"/>
      <pc:docMkLst>
        <pc:docMk/>
      </pc:docMkLst>
      <pc:sldChg chg="addSp delSp modSp mod setBg">
        <pc:chgData name="Niloofar Hosseini" userId="eb3e3110-2622-43cd-88f0-a4c46bd91734" providerId="ADAL" clId="{4F56C586-C616-D049-BDE0-FFD435EC05A2}" dt="2024-06-19T11:13:16.653" v="65"/>
        <pc:sldMkLst>
          <pc:docMk/>
          <pc:sldMk cId="162351240" sldId="256"/>
        </pc:sldMkLst>
        <pc:spChg chg="add del mod">
          <ac:chgData name="Niloofar Hosseini" userId="eb3e3110-2622-43cd-88f0-a4c46bd91734" providerId="ADAL" clId="{4F56C586-C616-D049-BDE0-FFD435EC05A2}" dt="2024-06-19T11:13:16.653" v="65"/>
          <ac:spMkLst>
            <pc:docMk/>
            <pc:sldMk cId="162351240" sldId="256"/>
            <ac:spMk id="2" creationId="{19ABC456-C819-A5D1-FC16-AD51A07E7620}"/>
          </ac:spMkLst>
        </pc:spChg>
        <pc:spChg chg="mod">
          <ac:chgData name="Niloofar Hosseini" userId="eb3e3110-2622-43cd-88f0-a4c46bd91734" providerId="ADAL" clId="{4F56C586-C616-D049-BDE0-FFD435EC05A2}" dt="2024-06-19T11:13:12.072" v="63" actId="404"/>
          <ac:spMkLst>
            <pc:docMk/>
            <pc:sldMk cId="162351240" sldId="256"/>
            <ac:spMk id="6" creationId="{07D4330D-3920-4840-964C-D1AC1EFBDFC5}"/>
          </ac:spMkLst>
        </pc:spChg>
      </pc:sldChg>
      <pc:sldChg chg="modSp mod">
        <pc:chgData name="Niloofar Hosseini" userId="eb3e3110-2622-43cd-88f0-a4c46bd91734" providerId="ADAL" clId="{4F56C586-C616-D049-BDE0-FFD435EC05A2}" dt="2024-06-19T11:14:05.713" v="79" actId="20577"/>
        <pc:sldMkLst>
          <pc:docMk/>
          <pc:sldMk cId="1251574869" sldId="258"/>
        </pc:sldMkLst>
        <pc:spChg chg="mod">
          <ac:chgData name="Niloofar Hosseini" userId="eb3e3110-2622-43cd-88f0-a4c46bd91734" providerId="ADAL" clId="{4F56C586-C616-D049-BDE0-FFD435EC05A2}" dt="2024-06-19T11:14:05.713" v="79" actId="20577"/>
          <ac:spMkLst>
            <pc:docMk/>
            <pc:sldMk cId="1251574869" sldId="258"/>
            <ac:spMk id="6" creationId="{07D4330D-3920-4840-964C-D1AC1EFBDFC5}"/>
          </ac:spMkLst>
        </pc:spChg>
      </pc:sldChg>
      <pc:sldChg chg="modSp del mod">
        <pc:chgData name="Niloofar Hosseini" userId="eb3e3110-2622-43cd-88f0-a4c46bd91734" providerId="ADAL" clId="{4F56C586-C616-D049-BDE0-FFD435EC05A2}" dt="2024-06-19T11:14:49.235" v="81" actId="2696"/>
        <pc:sldMkLst>
          <pc:docMk/>
          <pc:sldMk cId="3937064758" sldId="259"/>
        </pc:sldMkLst>
        <pc:spChg chg="mod">
          <ac:chgData name="Niloofar Hosseini" userId="eb3e3110-2622-43cd-88f0-a4c46bd91734" providerId="ADAL" clId="{4F56C586-C616-D049-BDE0-FFD435EC05A2}" dt="2024-06-19T11:14:17.033" v="80" actId="108"/>
          <ac:spMkLst>
            <pc:docMk/>
            <pc:sldMk cId="3937064758" sldId="259"/>
            <ac:spMk id="6" creationId="{07D4330D-3920-4840-964C-D1AC1EFBDFC5}"/>
          </ac:spMkLst>
        </pc:spChg>
      </pc:sldChg>
      <pc:sldChg chg="del">
        <pc:chgData name="Niloofar Hosseini" userId="eb3e3110-2622-43cd-88f0-a4c46bd91734" providerId="ADAL" clId="{4F56C586-C616-D049-BDE0-FFD435EC05A2}" dt="2024-06-19T11:14:49.615" v="82" actId="2696"/>
        <pc:sldMkLst>
          <pc:docMk/>
          <pc:sldMk cId="1300006559" sldId="260"/>
        </pc:sldMkLst>
      </pc:sldChg>
      <pc:sldChg chg="del">
        <pc:chgData name="Niloofar Hosseini" userId="eb3e3110-2622-43cd-88f0-a4c46bd91734" providerId="ADAL" clId="{4F56C586-C616-D049-BDE0-FFD435EC05A2}" dt="2024-06-19T11:14:50.069" v="83" actId="2696"/>
        <pc:sldMkLst>
          <pc:docMk/>
          <pc:sldMk cId="2492501114" sldId="261"/>
        </pc:sldMkLst>
      </pc:sldChg>
      <pc:sldChg chg="setBg">
        <pc:chgData name="Niloofar Hosseini" userId="eb3e3110-2622-43cd-88f0-a4c46bd91734" providerId="ADAL" clId="{4F56C586-C616-D049-BDE0-FFD435EC05A2}" dt="2024-06-19T11:10:28.703" v="30"/>
        <pc:sldMkLst>
          <pc:docMk/>
          <pc:sldMk cId="269145020" sldId="262"/>
        </pc:sldMkLst>
      </pc:sldChg>
      <pc:sldChg chg="setBg">
        <pc:chgData name="Niloofar Hosseini" userId="eb3e3110-2622-43cd-88f0-a4c46bd91734" providerId="ADAL" clId="{4F56C586-C616-D049-BDE0-FFD435EC05A2}" dt="2024-06-19T11:10:31.670" v="32"/>
        <pc:sldMkLst>
          <pc:docMk/>
          <pc:sldMk cId="843784880" sldId="263"/>
        </pc:sldMkLst>
      </pc:sldChg>
      <pc:sldChg chg="add del">
        <pc:chgData name="Niloofar Hosseini" userId="eb3e3110-2622-43cd-88f0-a4c46bd91734" providerId="ADAL" clId="{4F56C586-C616-D049-BDE0-FFD435EC05A2}" dt="2024-06-19T11:14:56.755" v="85" actId="2696"/>
        <pc:sldMkLst>
          <pc:docMk/>
          <pc:sldMk cId="2126712291" sldId="264"/>
        </pc:sldMkLst>
      </pc:sldChg>
      <pc:sldChg chg="add del replId">
        <pc:chgData name="Niloofar Hosseini" userId="eb3e3110-2622-43cd-88f0-a4c46bd91734" providerId="ADAL" clId="{4F56C586-C616-D049-BDE0-FFD435EC05A2}" dt="2024-06-19T11:15:05.556" v="87" actId="2696"/>
        <pc:sldMkLst>
          <pc:docMk/>
          <pc:sldMk cId="701459647" sldId="265"/>
        </pc:sldMkLst>
      </pc:sldChg>
      <pc:sldChg chg="add">
        <pc:chgData name="Niloofar Hosseini" userId="eb3e3110-2622-43cd-88f0-a4c46bd91734" providerId="ADAL" clId="{4F56C586-C616-D049-BDE0-FFD435EC05A2}" dt="2024-06-19T11:15:03.411" v="86" actId="2890"/>
        <pc:sldMkLst>
          <pc:docMk/>
          <pc:sldMk cId="3807582232" sldId="266"/>
        </pc:sldMkLst>
      </pc:sldChg>
      <pc:sldChg chg="modSp add mod replId">
        <pc:chgData name="Niloofar Hosseini" userId="eb3e3110-2622-43cd-88f0-a4c46bd91734" providerId="ADAL" clId="{4F56C586-C616-D049-BDE0-FFD435EC05A2}" dt="2024-06-19T11:16:02.569" v="247" actId="20577"/>
        <pc:sldMkLst>
          <pc:docMk/>
          <pc:sldMk cId="2663702446" sldId="267"/>
        </pc:sldMkLst>
        <pc:spChg chg="mod">
          <ac:chgData name="Niloofar Hosseini" userId="eb3e3110-2622-43cd-88f0-a4c46bd91734" providerId="ADAL" clId="{4F56C586-C616-D049-BDE0-FFD435EC05A2}" dt="2024-06-19T11:16:02.569" v="247" actId="20577"/>
          <ac:spMkLst>
            <pc:docMk/>
            <pc:sldMk cId="2663702446" sldId="267"/>
            <ac:spMk id="6" creationId="{07D4330D-3920-4840-964C-D1AC1EFBDFC5}"/>
          </ac:spMkLst>
        </pc:spChg>
      </pc:sldChg>
      <pc:sldChg chg="modSp add mod">
        <pc:chgData name="Niloofar Hosseini" userId="eb3e3110-2622-43cd-88f0-a4c46bd91734" providerId="ADAL" clId="{4F56C586-C616-D049-BDE0-FFD435EC05A2}" dt="2024-06-19T11:17:05.544" v="339" actId="403"/>
        <pc:sldMkLst>
          <pc:docMk/>
          <pc:sldMk cId="3904139792" sldId="268"/>
        </pc:sldMkLst>
        <pc:spChg chg="mod">
          <ac:chgData name="Niloofar Hosseini" userId="eb3e3110-2622-43cd-88f0-a4c46bd91734" providerId="ADAL" clId="{4F56C586-C616-D049-BDE0-FFD435EC05A2}" dt="2024-06-19T11:17:05.544" v="339" actId="403"/>
          <ac:spMkLst>
            <pc:docMk/>
            <pc:sldMk cId="3904139792" sldId="268"/>
            <ac:spMk id="6" creationId="{07D4330D-3920-4840-964C-D1AC1EFBDFC5}"/>
          </ac:spMkLst>
        </pc:spChg>
      </pc:sldChg>
      <pc:sldMasterChg chg="setBg modSldLayout">
        <pc:chgData name="Niloofar Hosseini" userId="eb3e3110-2622-43cd-88f0-a4c46bd91734" providerId="ADAL" clId="{4F56C586-C616-D049-BDE0-FFD435EC05A2}" dt="2024-06-19T11:10:23.231" v="28"/>
        <pc:sldMasterMkLst>
          <pc:docMk/>
          <pc:sldMasterMk cId="1298794139" sldId="2147483648"/>
        </pc:sldMasterMkLst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885640906" sldId="2147483649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400429300" sldId="2147483650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1655803042" sldId="2147483651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2203255774" sldId="2147483652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4167681911" sldId="2147483653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3439312756" sldId="2147483654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2022796574" sldId="2147483655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2964384374" sldId="2147483656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1945404925" sldId="2147483657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1684751992" sldId="2147483658"/>
          </pc:sldLayoutMkLst>
        </pc:sldLayoutChg>
        <pc:sldLayoutChg chg="setBg">
          <pc:chgData name="Niloofar Hosseini" userId="eb3e3110-2622-43cd-88f0-a4c46bd91734" providerId="ADAL" clId="{4F56C586-C616-D049-BDE0-FFD435EC05A2}" dt="2024-06-19T11:10:23.231" v="28"/>
          <pc:sldLayoutMkLst>
            <pc:docMk/>
            <pc:sldMasterMk cId="1298794139" sldId="2147483648"/>
            <pc:sldLayoutMk cId="120614923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80779-6876-E64B-9441-1B9D01321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7779F-47FC-DA4A-86D5-F637CED63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571D4-AFA0-4B4D-BD56-6A442CA4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6E336-A370-B64C-89DF-9D397629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1300C-C969-EA40-945D-172F7F4B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8564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C0D0B-D39B-B84D-BBA0-EED9A115D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F1E6E8-6CC1-FE4A-9928-3FEB202D4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46A62-145F-3A4E-9577-25A10F3B5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ED930-71B8-2E4E-BD76-7E4073DB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A1E7-5D27-FB42-9626-8FEE4FFDF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8475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0515D3-795A-534B-9A17-78120064B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6ABC3A-8B76-3248-8D11-B0216F1A8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19DC7-F984-3247-A9E4-5CC3B10D3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494FB-76C0-C74B-AB72-7C5F3E14E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3C14A-A957-5746-9F8D-0627978B1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0614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E2281-F65F-0840-93DC-6B1C667AE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52021-65F6-F44D-AB78-F01D80D53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D9AD1-CEAE-E54A-9BA6-ADEF2E9A8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939C6-9623-BA49-9D0B-2645DF9B9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525-D579-414D-ABE3-48168B6A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42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F4712-AE06-1C4B-A03A-4D3905931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0546B-F73E-FB42-AC41-B20E83BD9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2D801-C6D7-4940-B694-CC7123A3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44A95-F638-9449-873C-594FA6D5F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D5053-CA8B-BD40-9811-0D10AD39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580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10C5-B479-9F45-BDDF-17393C88D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E4DD-19EA-D543-9154-89334F986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76EDD-3628-9F4F-8A42-A0503D791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B43C6-8F54-D541-A0B9-2554B0B3B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2714C-807E-234A-9C19-A480A897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7BDD6-6E4D-F244-B039-9AB2A6C22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325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D126E-5B00-FD4D-9E08-4940BF055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DBFCA-24DF-1E48-8E7A-94B3028EA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37450-354B-B449-A028-075528FC1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79B54E-F7DD-B841-AC0F-C7D5E8F9C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E0E16-9158-E54C-B2E8-0FCA39EA10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8F506D-0AD6-6548-B36A-FA23F71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263501-1255-3E43-911E-3181055D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512D60-9425-BD40-98DF-F05F8A5F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6768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A9DB-D17A-3641-8915-58C253B84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2B54BB-43EB-BF4E-BFFA-2B2EBD81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716DF-1616-DB46-8308-BBAC6179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5C1B2-FDAC-D642-8A8C-0611D631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931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D44458-1869-FB45-8DF3-C5FF5EB7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3F9123-9927-9440-B27D-CD7BA666C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38E71-3A44-7541-8629-32DB176EB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279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0C0DF-CD46-B149-B141-888F48AC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13F20-1803-0445-84A5-ABF17344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BFD5D5-3C03-544E-B832-4E56EB84A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0A9BF-27EE-8743-8B2A-ADB6BBBA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2810F-56A9-F642-8AC2-CB59B614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F0F8F-F0B2-604A-B6D6-B7566B1AE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6438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A1DEF-81C0-7E4B-8EF8-28CDC0C54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F89905-C3C1-CC4E-B3B7-6A2816742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88110-0512-464D-9BC9-9D3856ED1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AADFD-F111-F546-8029-2B5464A8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5CDA1-C704-9A44-B980-DE6014EF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E50F9-8859-6641-8A4F-37430A38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540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029B3E-2DE3-B540-8EEB-6325E0936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0DD74-2891-C549-BFFC-432330A40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CA3F6-701A-234E-BB83-250E81B8A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04E34-984D-934E-83E4-EE30DCC9A4EA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4C258-1C9A-A347-AE96-2F0036711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4354D-462F-374C-A0B0-BC8B60DE99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879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4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5968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روح خدا روح تسلی و شفا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وجود </a:t>
            </a: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خالیم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از روح ایمان و دعا</a:t>
            </a:r>
            <a:endParaRPr lang="en-DE" sz="44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نور و </a:t>
            </a: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شبنمی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لحظه های بی مجال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لمست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هوای </a:t>
            </a: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تازه‌ایست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صبح فردای محال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DE" sz="28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35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بنشسته بر بال نسیم اکنون بیا به دیدنم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زیر نگاه سایه ها نقشی بزن بر بودنم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ای طلوع بی غروب در فصل </a:t>
            </a:r>
            <a:r>
              <a:rPr lang="fa-IR" sz="4500" b="1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پاییزم</a:t>
            </a: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بهار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خاک زمین تشنه ام روح حیات بر من ببار</a:t>
            </a:r>
            <a:endParaRPr lang="en-US" sz="45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1574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5968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روح خدا روح تسلی و شفا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وجود </a:t>
            </a: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خالیم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از روح ایمان و دعا</a:t>
            </a:r>
            <a:endParaRPr lang="en-DE" sz="44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نور و </a:t>
            </a: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شبنمی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لحظه های بی مجال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لمست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هوای </a:t>
            </a:r>
            <a:r>
              <a:rPr lang="fa-IR" sz="4400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تازه‌ایست</a:t>
            </a:r>
            <a:r>
              <a:rPr lang="fa-IR" sz="4400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صبح فردای محال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DE" sz="28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758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0484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آیینه باش در </a:t>
            </a:r>
            <a:r>
              <a:rPr lang="fa-IR" sz="4500" b="1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سینه‌ام</a:t>
            </a: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</a:t>
            </a:r>
            <a:r>
              <a:rPr lang="fa-IR" sz="4500" b="1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تیرگیم</a:t>
            </a: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دستی گذار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خاک خشک هستیم بذری بپاش باغی برآر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مرا از نور خود ، نور حقیقت و کمال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روح </a:t>
            </a:r>
            <a:r>
              <a:rPr lang="fa-IR" sz="4500" b="1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منجیم</a:t>
            </a:r>
            <a:r>
              <a:rPr lang="fa-IR" sz="45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مسیح روح حیات بی زوال</a:t>
            </a:r>
            <a:endParaRPr lang="en-US" sz="45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3702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70253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مرا از </a:t>
            </a:r>
            <a:r>
              <a:rPr lang="fa-IR" sz="4000" b="1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آتشت</a:t>
            </a:r>
            <a:endParaRPr lang="fa-IR" sz="40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روح ایمان و دعا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پرکن</a:t>
            </a:r>
            <a:r>
              <a:rPr lang="fa-IR" sz="4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وجود </a:t>
            </a:r>
            <a:r>
              <a:rPr lang="fa-IR" sz="4000" b="1" dirty="0" err="1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خالیم</a:t>
            </a:r>
            <a:endParaRPr lang="fa-IR" sz="40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روح ایمان و دعا</a:t>
            </a:r>
            <a:endParaRPr lang="en-US" sz="40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413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78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153</Words>
  <Application>Microsoft Macintosh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2021-04-19T17:25:24Z</dcterms:created>
  <dcterms:modified xsi:type="dcterms:W3CDTF">2024-06-19T11:17:23Z</dcterms:modified>
</cp:coreProperties>
</file>