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56" r:id="rId3"/>
    <p:sldId id="257" r:id="rId4"/>
    <p:sldId id="266" r:id="rId5"/>
    <p:sldId id="267" r:id="rId6"/>
    <p:sldId id="268" r:id="rId7"/>
    <p:sldId id="269" r:id="rId8"/>
    <p:sldId id="270" r:id="rId9"/>
    <p:sldId id="271" r:id="rId10"/>
    <p:sldId id="264" r:id="rId11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142"/>
    <p:restoredTop sz="94719"/>
  </p:normalViewPr>
  <p:slideViewPr>
    <p:cSldViewPr snapToGrid="0" snapToObjects="1">
      <p:cViewPr varScale="1">
        <p:scale>
          <a:sx n="105" d="100"/>
          <a:sy n="105" d="100"/>
        </p:scale>
        <p:origin x="208" y="2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1E4C7489-AB89-D942-A079-B7AAE18751AE}"/>
    <pc:docChg chg="undo custSel addSld delSld modSld modMainMaster">
      <pc:chgData name="Niloofar Hosseini" userId="eb3e3110-2622-43cd-88f0-a4c46bd91734" providerId="ADAL" clId="{1E4C7489-AB89-D942-A079-B7AAE18751AE}" dt="2024-06-19T11:09:11.985" v="249" actId="20577"/>
      <pc:docMkLst>
        <pc:docMk/>
      </pc:docMkLst>
      <pc:sldChg chg="addSp delSp modSp mod setBg">
        <pc:chgData name="Niloofar Hosseini" userId="eb3e3110-2622-43cd-88f0-a4c46bd91734" providerId="ADAL" clId="{1E4C7489-AB89-D942-A079-B7AAE18751AE}" dt="2024-06-19T11:07:38.094" v="69" actId="403"/>
        <pc:sldMkLst>
          <pc:docMk/>
          <pc:sldMk cId="4289788782" sldId="256"/>
        </pc:sldMkLst>
        <pc:spChg chg="add del mod">
          <ac:chgData name="Niloofar Hosseini" userId="eb3e3110-2622-43cd-88f0-a4c46bd91734" providerId="ADAL" clId="{1E4C7489-AB89-D942-A079-B7AAE18751AE}" dt="2024-06-19T11:05:47.647" v="39"/>
          <ac:spMkLst>
            <pc:docMk/>
            <pc:sldMk cId="4289788782" sldId="256"/>
            <ac:spMk id="2" creationId="{FE59B2F0-D525-20CD-DF9F-BCDF1555DE90}"/>
          </ac:spMkLst>
        </pc:spChg>
        <pc:spChg chg="mod">
          <ac:chgData name="Niloofar Hosseini" userId="eb3e3110-2622-43cd-88f0-a4c46bd91734" providerId="ADAL" clId="{1E4C7489-AB89-D942-A079-B7AAE18751AE}" dt="2024-06-19T11:07:38.094" v="69" actId="403"/>
          <ac:spMkLst>
            <pc:docMk/>
            <pc:sldMk cId="4289788782" sldId="256"/>
            <ac:spMk id="4" creationId="{9BCC8EC8-7A19-BB40-AFB0-D25CCB5E01EB}"/>
          </ac:spMkLst>
        </pc:spChg>
      </pc:sldChg>
      <pc:sldChg chg="modSp mod">
        <pc:chgData name="Niloofar Hosseini" userId="eb3e3110-2622-43cd-88f0-a4c46bd91734" providerId="ADAL" clId="{1E4C7489-AB89-D942-A079-B7AAE18751AE}" dt="2024-06-19T11:07:20.782" v="68" actId="20577"/>
        <pc:sldMkLst>
          <pc:docMk/>
          <pc:sldMk cId="3208994877" sldId="257"/>
        </pc:sldMkLst>
        <pc:spChg chg="mod">
          <ac:chgData name="Niloofar Hosseini" userId="eb3e3110-2622-43cd-88f0-a4c46bd91734" providerId="ADAL" clId="{1E4C7489-AB89-D942-A079-B7AAE18751AE}" dt="2024-06-19T11:07:20.782" v="68" actId="20577"/>
          <ac:spMkLst>
            <pc:docMk/>
            <pc:sldMk cId="3208994877" sldId="257"/>
            <ac:spMk id="4" creationId="{9BCC8EC8-7A19-BB40-AFB0-D25CCB5E01EB}"/>
          </ac:spMkLst>
        </pc:spChg>
      </pc:sldChg>
      <pc:sldChg chg="modSp del mod">
        <pc:chgData name="Niloofar Hosseini" userId="eb3e3110-2622-43cd-88f0-a4c46bd91734" providerId="ADAL" clId="{1E4C7489-AB89-D942-A079-B7AAE18751AE}" dt="2024-06-19T11:08:00.157" v="70" actId="2696"/>
        <pc:sldMkLst>
          <pc:docMk/>
          <pc:sldMk cId="79976465" sldId="258"/>
        </pc:sldMkLst>
        <pc:spChg chg="mod">
          <ac:chgData name="Niloofar Hosseini" userId="eb3e3110-2622-43cd-88f0-a4c46bd91734" providerId="ADAL" clId="{1E4C7489-AB89-D942-A079-B7AAE18751AE}" dt="2024-06-19T11:06:56.217" v="54" actId="403"/>
          <ac:spMkLst>
            <pc:docMk/>
            <pc:sldMk cId="79976465" sldId="258"/>
            <ac:spMk id="4" creationId="{9BCC8EC8-7A19-BB40-AFB0-D25CCB5E01EB}"/>
          </ac:spMkLst>
        </pc:spChg>
      </pc:sldChg>
      <pc:sldChg chg="del">
        <pc:chgData name="Niloofar Hosseini" userId="eb3e3110-2622-43cd-88f0-a4c46bd91734" providerId="ADAL" clId="{1E4C7489-AB89-D942-A079-B7AAE18751AE}" dt="2024-06-19T11:08:00.268" v="71" actId="2696"/>
        <pc:sldMkLst>
          <pc:docMk/>
          <pc:sldMk cId="2771975938" sldId="259"/>
        </pc:sldMkLst>
      </pc:sldChg>
      <pc:sldChg chg="del">
        <pc:chgData name="Niloofar Hosseini" userId="eb3e3110-2622-43cd-88f0-a4c46bd91734" providerId="ADAL" clId="{1E4C7489-AB89-D942-A079-B7AAE18751AE}" dt="2024-06-19T11:08:00.471" v="72" actId="2696"/>
        <pc:sldMkLst>
          <pc:docMk/>
          <pc:sldMk cId="3663547878" sldId="260"/>
        </pc:sldMkLst>
      </pc:sldChg>
      <pc:sldChg chg="del">
        <pc:chgData name="Niloofar Hosseini" userId="eb3e3110-2622-43cd-88f0-a4c46bd91734" providerId="ADAL" clId="{1E4C7489-AB89-D942-A079-B7AAE18751AE}" dt="2024-06-19T11:08:00.961" v="73" actId="2696"/>
        <pc:sldMkLst>
          <pc:docMk/>
          <pc:sldMk cId="584162338" sldId="261"/>
        </pc:sldMkLst>
      </pc:sldChg>
      <pc:sldChg chg="del">
        <pc:chgData name="Niloofar Hosseini" userId="eb3e3110-2622-43cd-88f0-a4c46bd91734" providerId="ADAL" clId="{1E4C7489-AB89-D942-A079-B7AAE18751AE}" dt="2024-06-19T11:08:01.305" v="74" actId="2696"/>
        <pc:sldMkLst>
          <pc:docMk/>
          <pc:sldMk cId="3962935550" sldId="262"/>
        </pc:sldMkLst>
      </pc:sldChg>
      <pc:sldChg chg="del">
        <pc:chgData name="Niloofar Hosseini" userId="eb3e3110-2622-43cd-88f0-a4c46bd91734" providerId="ADAL" clId="{1E4C7489-AB89-D942-A079-B7AAE18751AE}" dt="2024-06-19T11:08:01.833" v="75" actId="2696"/>
        <pc:sldMkLst>
          <pc:docMk/>
          <pc:sldMk cId="2073677216" sldId="263"/>
        </pc:sldMkLst>
      </pc:sldChg>
      <pc:sldChg chg="setBg">
        <pc:chgData name="Niloofar Hosseini" userId="eb3e3110-2622-43cd-88f0-a4c46bd91734" providerId="ADAL" clId="{1E4C7489-AB89-D942-A079-B7AAE18751AE}" dt="2024-06-19T11:03:43.554" v="8"/>
        <pc:sldMkLst>
          <pc:docMk/>
          <pc:sldMk cId="226037941" sldId="264"/>
        </pc:sldMkLst>
      </pc:sldChg>
      <pc:sldChg chg="setBg">
        <pc:chgData name="Niloofar Hosseini" userId="eb3e3110-2622-43cd-88f0-a4c46bd91734" providerId="ADAL" clId="{1E4C7489-AB89-D942-A079-B7AAE18751AE}" dt="2024-06-19T11:03:38.697" v="6"/>
        <pc:sldMkLst>
          <pc:docMk/>
          <pc:sldMk cId="2578964865" sldId="265"/>
        </pc:sldMkLst>
      </pc:sldChg>
      <pc:sldChg chg="modSp add mod">
        <pc:chgData name="Niloofar Hosseini" userId="eb3e3110-2622-43cd-88f0-a4c46bd91734" providerId="ADAL" clId="{1E4C7489-AB89-D942-A079-B7AAE18751AE}" dt="2024-06-19T11:08:30.750" v="135" actId="20577"/>
        <pc:sldMkLst>
          <pc:docMk/>
          <pc:sldMk cId="1190279184" sldId="266"/>
        </pc:sldMkLst>
        <pc:spChg chg="mod">
          <ac:chgData name="Niloofar Hosseini" userId="eb3e3110-2622-43cd-88f0-a4c46bd91734" providerId="ADAL" clId="{1E4C7489-AB89-D942-A079-B7AAE18751AE}" dt="2024-06-19T11:08:30.750" v="135" actId="20577"/>
          <ac:spMkLst>
            <pc:docMk/>
            <pc:sldMk cId="1190279184" sldId="266"/>
            <ac:spMk id="4" creationId="{9BCC8EC8-7A19-BB40-AFB0-D25CCB5E01EB}"/>
          </ac:spMkLst>
        </pc:spChg>
      </pc:sldChg>
      <pc:sldChg chg="add del">
        <pc:chgData name="Niloofar Hosseini" userId="eb3e3110-2622-43cd-88f0-a4c46bd91734" providerId="ADAL" clId="{1E4C7489-AB89-D942-A079-B7AAE18751AE}" dt="2024-06-19T11:08:09.324" v="77" actId="2696"/>
        <pc:sldMkLst>
          <pc:docMk/>
          <pc:sldMk cId="1839670983" sldId="266"/>
        </pc:sldMkLst>
      </pc:sldChg>
      <pc:sldChg chg="add replId">
        <pc:chgData name="Niloofar Hosseini" userId="eb3e3110-2622-43cd-88f0-a4c46bd91734" providerId="ADAL" clId="{1E4C7489-AB89-D942-A079-B7AAE18751AE}" dt="2024-06-19T11:08:11.679" v="78" actId="2890"/>
        <pc:sldMkLst>
          <pc:docMk/>
          <pc:sldMk cId="399933974" sldId="267"/>
        </pc:sldMkLst>
      </pc:sldChg>
      <pc:sldChg chg="modSp add mod">
        <pc:chgData name="Niloofar Hosseini" userId="eb3e3110-2622-43cd-88f0-a4c46bd91734" providerId="ADAL" clId="{1E4C7489-AB89-D942-A079-B7AAE18751AE}" dt="2024-06-19T11:08:51.422" v="192" actId="20577"/>
        <pc:sldMkLst>
          <pc:docMk/>
          <pc:sldMk cId="4162697486" sldId="268"/>
        </pc:sldMkLst>
        <pc:spChg chg="mod">
          <ac:chgData name="Niloofar Hosseini" userId="eb3e3110-2622-43cd-88f0-a4c46bd91734" providerId="ADAL" clId="{1E4C7489-AB89-D942-A079-B7AAE18751AE}" dt="2024-06-19T11:08:51.422" v="192" actId="20577"/>
          <ac:spMkLst>
            <pc:docMk/>
            <pc:sldMk cId="4162697486" sldId="268"/>
            <ac:spMk id="4" creationId="{9BCC8EC8-7A19-BB40-AFB0-D25CCB5E01EB}"/>
          </ac:spMkLst>
        </pc:spChg>
      </pc:sldChg>
      <pc:sldChg chg="add replId">
        <pc:chgData name="Niloofar Hosseini" userId="eb3e3110-2622-43cd-88f0-a4c46bd91734" providerId="ADAL" clId="{1E4C7489-AB89-D942-A079-B7AAE18751AE}" dt="2024-06-19T11:08:34.846" v="136" actId="2890"/>
        <pc:sldMkLst>
          <pc:docMk/>
          <pc:sldMk cId="191888414" sldId="269"/>
        </pc:sldMkLst>
      </pc:sldChg>
      <pc:sldChg chg="modSp add mod">
        <pc:chgData name="Niloofar Hosseini" userId="eb3e3110-2622-43cd-88f0-a4c46bd91734" providerId="ADAL" clId="{1E4C7489-AB89-D942-A079-B7AAE18751AE}" dt="2024-06-19T11:09:11.985" v="249" actId="20577"/>
        <pc:sldMkLst>
          <pc:docMk/>
          <pc:sldMk cId="408930475" sldId="270"/>
        </pc:sldMkLst>
        <pc:spChg chg="mod">
          <ac:chgData name="Niloofar Hosseini" userId="eb3e3110-2622-43cd-88f0-a4c46bd91734" providerId="ADAL" clId="{1E4C7489-AB89-D942-A079-B7AAE18751AE}" dt="2024-06-19T11:09:11.985" v="249" actId="20577"/>
          <ac:spMkLst>
            <pc:docMk/>
            <pc:sldMk cId="408930475" sldId="270"/>
            <ac:spMk id="4" creationId="{9BCC8EC8-7A19-BB40-AFB0-D25CCB5E01EB}"/>
          </ac:spMkLst>
        </pc:spChg>
      </pc:sldChg>
      <pc:sldChg chg="add replId">
        <pc:chgData name="Niloofar Hosseini" userId="eb3e3110-2622-43cd-88f0-a4c46bd91734" providerId="ADAL" clId="{1E4C7489-AB89-D942-A079-B7AAE18751AE}" dt="2024-06-19T11:08:55.712" v="193" actId="2890"/>
        <pc:sldMkLst>
          <pc:docMk/>
          <pc:sldMk cId="959031618" sldId="271"/>
        </pc:sldMkLst>
      </pc:sldChg>
      <pc:sldMasterChg chg="setBg modSldLayout">
        <pc:chgData name="Niloofar Hosseini" userId="eb3e3110-2622-43cd-88f0-a4c46bd91734" providerId="ADAL" clId="{1E4C7489-AB89-D942-A079-B7AAE18751AE}" dt="2024-06-19T11:03:33.431" v="4"/>
        <pc:sldMasterMkLst>
          <pc:docMk/>
          <pc:sldMasterMk cId="484972541" sldId="2147483648"/>
        </pc:sldMasterMkLst>
        <pc:sldLayoutChg chg="setBg">
          <pc:chgData name="Niloofar Hosseini" userId="eb3e3110-2622-43cd-88f0-a4c46bd91734" providerId="ADAL" clId="{1E4C7489-AB89-D942-A079-B7AAE18751AE}" dt="2024-06-19T11:03:33.431" v="4"/>
          <pc:sldLayoutMkLst>
            <pc:docMk/>
            <pc:sldMasterMk cId="484972541" sldId="2147483648"/>
            <pc:sldLayoutMk cId="1114356463" sldId="2147483649"/>
          </pc:sldLayoutMkLst>
        </pc:sldLayoutChg>
        <pc:sldLayoutChg chg="setBg">
          <pc:chgData name="Niloofar Hosseini" userId="eb3e3110-2622-43cd-88f0-a4c46bd91734" providerId="ADAL" clId="{1E4C7489-AB89-D942-A079-B7AAE18751AE}" dt="2024-06-19T11:03:33.431" v="4"/>
          <pc:sldLayoutMkLst>
            <pc:docMk/>
            <pc:sldMasterMk cId="484972541" sldId="2147483648"/>
            <pc:sldLayoutMk cId="698559860" sldId="2147483650"/>
          </pc:sldLayoutMkLst>
        </pc:sldLayoutChg>
        <pc:sldLayoutChg chg="setBg">
          <pc:chgData name="Niloofar Hosseini" userId="eb3e3110-2622-43cd-88f0-a4c46bd91734" providerId="ADAL" clId="{1E4C7489-AB89-D942-A079-B7AAE18751AE}" dt="2024-06-19T11:03:33.431" v="4"/>
          <pc:sldLayoutMkLst>
            <pc:docMk/>
            <pc:sldMasterMk cId="484972541" sldId="2147483648"/>
            <pc:sldLayoutMk cId="3257309273" sldId="2147483651"/>
          </pc:sldLayoutMkLst>
        </pc:sldLayoutChg>
        <pc:sldLayoutChg chg="setBg">
          <pc:chgData name="Niloofar Hosseini" userId="eb3e3110-2622-43cd-88f0-a4c46bd91734" providerId="ADAL" clId="{1E4C7489-AB89-D942-A079-B7AAE18751AE}" dt="2024-06-19T11:03:33.431" v="4"/>
          <pc:sldLayoutMkLst>
            <pc:docMk/>
            <pc:sldMasterMk cId="484972541" sldId="2147483648"/>
            <pc:sldLayoutMk cId="3428610860" sldId="2147483652"/>
          </pc:sldLayoutMkLst>
        </pc:sldLayoutChg>
        <pc:sldLayoutChg chg="setBg">
          <pc:chgData name="Niloofar Hosseini" userId="eb3e3110-2622-43cd-88f0-a4c46bd91734" providerId="ADAL" clId="{1E4C7489-AB89-D942-A079-B7AAE18751AE}" dt="2024-06-19T11:03:33.431" v="4"/>
          <pc:sldLayoutMkLst>
            <pc:docMk/>
            <pc:sldMasterMk cId="484972541" sldId="2147483648"/>
            <pc:sldLayoutMk cId="1653424997" sldId="2147483653"/>
          </pc:sldLayoutMkLst>
        </pc:sldLayoutChg>
        <pc:sldLayoutChg chg="setBg">
          <pc:chgData name="Niloofar Hosseini" userId="eb3e3110-2622-43cd-88f0-a4c46bd91734" providerId="ADAL" clId="{1E4C7489-AB89-D942-A079-B7AAE18751AE}" dt="2024-06-19T11:03:33.431" v="4"/>
          <pc:sldLayoutMkLst>
            <pc:docMk/>
            <pc:sldMasterMk cId="484972541" sldId="2147483648"/>
            <pc:sldLayoutMk cId="87360591" sldId="2147483654"/>
          </pc:sldLayoutMkLst>
        </pc:sldLayoutChg>
        <pc:sldLayoutChg chg="setBg">
          <pc:chgData name="Niloofar Hosseini" userId="eb3e3110-2622-43cd-88f0-a4c46bd91734" providerId="ADAL" clId="{1E4C7489-AB89-D942-A079-B7AAE18751AE}" dt="2024-06-19T11:03:33.431" v="4"/>
          <pc:sldLayoutMkLst>
            <pc:docMk/>
            <pc:sldMasterMk cId="484972541" sldId="2147483648"/>
            <pc:sldLayoutMk cId="1923951929" sldId="2147483655"/>
          </pc:sldLayoutMkLst>
        </pc:sldLayoutChg>
        <pc:sldLayoutChg chg="setBg">
          <pc:chgData name="Niloofar Hosseini" userId="eb3e3110-2622-43cd-88f0-a4c46bd91734" providerId="ADAL" clId="{1E4C7489-AB89-D942-A079-B7AAE18751AE}" dt="2024-06-19T11:03:33.431" v="4"/>
          <pc:sldLayoutMkLst>
            <pc:docMk/>
            <pc:sldMasterMk cId="484972541" sldId="2147483648"/>
            <pc:sldLayoutMk cId="1996386574" sldId="2147483656"/>
          </pc:sldLayoutMkLst>
        </pc:sldLayoutChg>
        <pc:sldLayoutChg chg="setBg">
          <pc:chgData name="Niloofar Hosseini" userId="eb3e3110-2622-43cd-88f0-a4c46bd91734" providerId="ADAL" clId="{1E4C7489-AB89-D942-A079-B7AAE18751AE}" dt="2024-06-19T11:03:33.431" v="4"/>
          <pc:sldLayoutMkLst>
            <pc:docMk/>
            <pc:sldMasterMk cId="484972541" sldId="2147483648"/>
            <pc:sldLayoutMk cId="3842679419" sldId="2147483657"/>
          </pc:sldLayoutMkLst>
        </pc:sldLayoutChg>
        <pc:sldLayoutChg chg="setBg">
          <pc:chgData name="Niloofar Hosseini" userId="eb3e3110-2622-43cd-88f0-a4c46bd91734" providerId="ADAL" clId="{1E4C7489-AB89-D942-A079-B7AAE18751AE}" dt="2024-06-19T11:03:33.431" v="4"/>
          <pc:sldLayoutMkLst>
            <pc:docMk/>
            <pc:sldMasterMk cId="484972541" sldId="2147483648"/>
            <pc:sldLayoutMk cId="1807765945" sldId="2147483658"/>
          </pc:sldLayoutMkLst>
        </pc:sldLayoutChg>
        <pc:sldLayoutChg chg="setBg">
          <pc:chgData name="Niloofar Hosseini" userId="eb3e3110-2622-43cd-88f0-a4c46bd91734" providerId="ADAL" clId="{1E4C7489-AB89-D942-A079-B7AAE18751AE}" dt="2024-06-19T11:03:33.431" v="4"/>
          <pc:sldLayoutMkLst>
            <pc:docMk/>
            <pc:sldMasterMk cId="484972541" sldId="2147483648"/>
            <pc:sldLayoutMk cId="3859489761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6400C-9402-5141-B646-8D505E1895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5A96B5-AC6D-FC45-90E8-7ABFA404FE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0594EB-C61E-2545-9F67-CF5930914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B7B0-0904-3C4E-A0E8-40C67D6C2FDB}" type="datetimeFigureOut">
              <a:rPr lang="en-DE" smtClean="0"/>
              <a:t>6/19/24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ECD61-17B7-F848-B99C-5B99A68B9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F484BA-764A-D647-B07C-E64415B74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9DC0-9B5D-E745-98CD-711DED41B46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14356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1AC25-4B85-CD49-B2BB-BD366AD64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C5B3F3-3A79-6540-BB7D-7ACAE254E3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B413F3-E01F-E54A-B546-A78A9CFEB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B7B0-0904-3C4E-A0E8-40C67D6C2FDB}" type="datetimeFigureOut">
              <a:rPr lang="en-DE" smtClean="0"/>
              <a:t>6/19/24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926ED3-6A7A-A44B-86BF-62B80F4ED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74FEB-815D-C54F-BD9C-B13345F38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9DC0-9B5D-E745-98CD-711DED41B46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07765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FF9B93-A7FD-CB47-B83A-361594D1DD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920EB5-1CA0-3649-82F6-3C635E3825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AD3E98-1BD3-A941-9AF3-652544409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B7B0-0904-3C4E-A0E8-40C67D6C2FDB}" type="datetimeFigureOut">
              <a:rPr lang="en-DE" smtClean="0"/>
              <a:t>6/19/24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91E19A-61B6-D644-B515-E6CFBD75A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8683F-A764-D146-8654-E80C51865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9DC0-9B5D-E745-98CD-711DED41B46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59489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06718-412F-EA4D-8CE3-53C71F1FC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BEDBE-CA8B-3848-8745-6F8D1CC17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8BF0C-BFA2-824E-8445-C96205650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B7B0-0904-3C4E-A0E8-40C67D6C2FDB}" type="datetimeFigureOut">
              <a:rPr lang="en-DE" smtClean="0"/>
              <a:t>6/19/24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77D5B-1C4B-3848-960C-7CDE2E3B8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BCD8CC-1FCA-314A-8B70-F9E5834FD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9DC0-9B5D-E745-98CD-711DED41B46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98559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D8708-101A-7B49-BA24-820916578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ACF96E-B1BA-2349-A960-BAD9659594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9F8E4E-77A9-3749-AA93-368A3C7C4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B7B0-0904-3C4E-A0E8-40C67D6C2FDB}" type="datetimeFigureOut">
              <a:rPr lang="en-DE" smtClean="0"/>
              <a:t>6/19/24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FF1CA0-B972-B444-90DB-FD9DAF795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E65DA-03EF-4B45-B867-F4561DDE1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9DC0-9B5D-E745-98CD-711DED41B46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57309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95132-CDD5-9243-9F83-06D9BCBD2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7396B-035D-724D-ABA9-150E591BDC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9192F7-D42C-0E48-827D-C259FA58A4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6FAFE7-673E-754D-8261-3DD53FB90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B7B0-0904-3C4E-A0E8-40C67D6C2FDB}" type="datetimeFigureOut">
              <a:rPr lang="en-DE" smtClean="0"/>
              <a:t>6/19/24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E55775-0A39-134D-9239-8C772BA93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371724-B41C-4145-A0F8-378952524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9DC0-9B5D-E745-98CD-711DED41B46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28610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83DFE-AA2A-554B-9DF9-0EEF0F2B4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F05F51-841D-DF43-8D3A-1709CC66C0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316A56-8DF9-5641-89DF-3B17A16AEF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B541AD-EDAC-1F41-B74F-2E19C3A458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BEB312-A5F9-1749-BE56-ECA7AF8424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8AB032-DE1C-3B41-9533-1CAD19890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B7B0-0904-3C4E-A0E8-40C67D6C2FDB}" type="datetimeFigureOut">
              <a:rPr lang="en-DE" smtClean="0"/>
              <a:t>6/19/24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DC8666-AC6E-0143-AD09-F161E124B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ACB0CB-1696-164F-9F02-631372469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9DC0-9B5D-E745-98CD-711DED41B46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53424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08728-9329-3D46-917C-CB6672EC3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5EECFC-F15A-264B-BECD-3A473BD0F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B7B0-0904-3C4E-A0E8-40C67D6C2FDB}" type="datetimeFigureOut">
              <a:rPr lang="en-DE" smtClean="0"/>
              <a:t>6/19/24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4A54BA-7FCA-CF44-8F77-2A1EA4C73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739B1F-C40E-AA42-B188-7A6D41950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9DC0-9B5D-E745-98CD-711DED41B46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7360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B80F5D-2C82-B54E-A6EE-FA7E5A29B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B7B0-0904-3C4E-A0E8-40C67D6C2FDB}" type="datetimeFigureOut">
              <a:rPr lang="en-DE" smtClean="0"/>
              <a:t>6/19/24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4BED2A-69DA-134F-B468-27630A018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D552AB-A9D8-ED46-8F3C-73DEEFB04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9DC0-9B5D-E745-98CD-711DED41B46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23951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46817-D67E-804C-A667-6AC7D57BA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38E73-F512-F34E-9601-AB7A8DD63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9435D7-3C9D-3F40-8E97-F7F944C98F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7607E4-8027-BF43-BA86-C4CA844C9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B7B0-0904-3C4E-A0E8-40C67D6C2FDB}" type="datetimeFigureOut">
              <a:rPr lang="en-DE" smtClean="0"/>
              <a:t>6/19/24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513CFB-13BD-244B-A1F6-5ED653A5C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48CC74-1BDA-E840-BED2-4A4762BF7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9DC0-9B5D-E745-98CD-711DED41B46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96386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38F44-6827-944A-9899-DF791DA64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CDBFA3-BAA2-AA45-8A74-6E98FE50C6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8A5654-DCBE-BA41-8DC2-B53C176851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35F980-3B73-C349-8738-3FD484F7E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B7B0-0904-3C4E-A0E8-40C67D6C2FDB}" type="datetimeFigureOut">
              <a:rPr lang="en-DE" smtClean="0"/>
              <a:t>6/19/24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AD235F-D41D-1E4F-B836-1A4E50F2A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760525-E766-7F40-97F9-4876F7EAC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9DC0-9B5D-E745-98CD-711DED41B46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42679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D3E414-08DF-7D4E-A3FA-AC3949D26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EB6297-6617-6E42-8AE0-8A89C62821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5DEF8-9B3D-4547-9DB4-E9798D121D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AB7B0-0904-3C4E-A0E8-40C67D6C2FDB}" type="datetimeFigureOut">
              <a:rPr lang="en-DE" smtClean="0"/>
              <a:t>6/19/24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FF274-7451-0849-8D2F-5AE429635F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D847B-D0F0-3A48-BABB-A5C958C93D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A9DC0-9B5D-E745-98CD-711DED41B46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84972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7A81BC9-D797-7047-BBE6-DC9D70A267A7}"/>
              </a:ext>
            </a:extLst>
          </p:cNvPr>
          <p:cNvSpPr txBox="1"/>
          <p:nvPr/>
        </p:nvSpPr>
        <p:spPr>
          <a:xfrm>
            <a:off x="3456245" y="581891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l" defTabSz="914400" rtl="0" eaLnBrk="1" latinLnBrk="0" hangingPunct="1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578964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7A81BC9-D797-7047-BBE6-DC9D70A267A7}"/>
              </a:ext>
            </a:extLst>
          </p:cNvPr>
          <p:cNvSpPr txBox="1"/>
          <p:nvPr/>
        </p:nvSpPr>
        <p:spPr>
          <a:xfrm>
            <a:off x="3456245" y="581891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l" defTabSz="914400" rtl="0" eaLnBrk="1" latinLnBrk="0" hangingPunct="1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26037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BCC8EC8-7A19-BB40-AFB0-D25CCB5E01EB}"/>
              </a:ext>
            </a:extLst>
          </p:cNvPr>
          <p:cNvSpPr/>
          <p:nvPr/>
        </p:nvSpPr>
        <p:spPr>
          <a:xfrm>
            <a:off x="1" y="0"/>
            <a:ext cx="12192000" cy="715118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باران آخر </a:t>
            </a:r>
            <a:r>
              <a:rPr lang="fa-IR" sz="4400" b="0" cap="none" spc="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</a:t>
            </a:r>
            <a:r>
              <a:rPr lang="fa-IR" sz="4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‌</a:t>
            </a:r>
            <a:r>
              <a:rPr lang="fa-IR" sz="4400" b="0" cap="none" spc="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خواهیم</a:t>
            </a:r>
            <a:endParaRPr lang="fa-IR" sz="4400" b="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این است </a:t>
            </a:r>
            <a:r>
              <a:rPr lang="fa-IR" sz="4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وعده‌ی</a:t>
            </a: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خدا</a:t>
            </a:r>
          </a:p>
          <a:p>
            <a:pPr algn="ctr" rtl="1">
              <a:lnSpc>
                <a:spcPct val="150000"/>
              </a:lnSpc>
            </a:pPr>
            <a:r>
              <a:rPr lang="fa-IR" sz="4400" b="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کز </a:t>
            </a:r>
            <a:r>
              <a:rPr lang="fa-IR" sz="4400" b="0" cap="none" spc="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منجی</a:t>
            </a:r>
            <a:r>
              <a:rPr lang="fa-IR" sz="4400" b="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نازل </a:t>
            </a:r>
            <a:r>
              <a:rPr lang="fa-IR" sz="4400" b="0" cap="none" spc="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می‌شود</a:t>
            </a:r>
            <a:endParaRPr lang="fa-IR" sz="4400" b="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باران روح خدا</a:t>
            </a:r>
          </a:p>
          <a:p>
            <a:pPr algn="ctr" rtl="1">
              <a:lnSpc>
                <a:spcPct val="150000"/>
              </a:lnSpc>
            </a:pPr>
            <a:endParaRPr lang="fa-IR" sz="4400" b="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000" b="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A81BC9-D797-7047-BBE6-DC9D70A267A7}"/>
              </a:ext>
            </a:extLst>
          </p:cNvPr>
          <p:cNvSpPr txBox="1"/>
          <p:nvPr/>
        </p:nvSpPr>
        <p:spPr>
          <a:xfrm>
            <a:off x="3456245" y="581891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l" defTabSz="914400" rtl="0" eaLnBrk="1" latinLnBrk="0" hangingPunct="1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4289788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BCC8EC8-7A19-BB40-AFB0-D25CCB5E01EB}"/>
              </a:ext>
            </a:extLst>
          </p:cNvPr>
          <p:cNvSpPr/>
          <p:nvPr/>
        </p:nvSpPr>
        <p:spPr>
          <a:xfrm>
            <a:off x="1" y="0"/>
            <a:ext cx="12192000" cy="772903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باران آخر باران </a:t>
            </a:r>
            <a:r>
              <a:rPr lang="fa-IR" sz="5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روح‌القدس</a:t>
            </a:r>
            <a:endParaRPr lang="fa-IR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قطره‌های</a:t>
            </a: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فیض می بارد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رگبارش</a:t>
            </a: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 می خواهیم</a:t>
            </a:r>
          </a:p>
          <a:p>
            <a:pPr algn="ctr" rtl="1">
              <a:lnSpc>
                <a:spcPct val="150000"/>
              </a:lnSpc>
            </a:pPr>
            <a:endParaRPr lang="fa-IR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A81BC9-D797-7047-BBE6-DC9D70A267A7}"/>
              </a:ext>
            </a:extLst>
          </p:cNvPr>
          <p:cNvSpPr txBox="1"/>
          <p:nvPr/>
        </p:nvSpPr>
        <p:spPr>
          <a:xfrm>
            <a:off x="3456245" y="581891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l" defTabSz="914400" rtl="0" eaLnBrk="1" latinLnBrk="0" hangingPunct="1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208994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BCC8EC8-7A19-BB40-AFB0-D25CCB5E01EB}"/>
              </a:ext>
            </a:extLst>
          </p:cNvPr>
          <p:cNvSpPr/>
          <p:nvPr/>
        </p:nvSpPr>
        <p:spPr>
          <a:xfrm>
            <a:off x="1" y="0"/>
            <a:ext cx="12192000" cy="715118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باران آخر </a:t>
            </a:r>
            <a:r>
              <a:rPr lang="fa-IR" sz="4400" b="0" cap="none" spc="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</a:t>
            </a:r>
            <a:r>
              <a:rPr lang="fa-IR" sz="4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‌</a:t>
            </a:r>
            <a:r>
              <a:rPr lang="fa-IR" sz="4400" b="0" cap="none" spc="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خواهیم</a:t>
            </a:r>
            <a:endParaRPr lang="fa-IR" sz="4400" b="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که بخشد حیات نو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 روی باغ کلیسا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روح اکنون نازل شو</a:t>
            </a:r>
          </a:p>
          <a:p>
            <a:pPr algn="ctr" rtl="1">
              <a:lnSpc>
                <a:spcPct val="150000"/>
              </a:lnSpc>
            </a:pPr>
            <a:endParaRPr lang="fa-IR" sz="4400" b="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000" b="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A81BC9-D797-7047-BBE6-DC9D70A267A7}"/>
              </a:ext>
            </a:extLst>
          </p:cNvPr>
          <p:cNvSpPr txBox="1"/>
          <p:nvPr/>
        </p:nvSpPr>
        <p:spPr>
          <a:xfrm>
            <a:off x="3456245" y="581891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l" defTabSz="914400" rtl="0" eaLnBrk="1" latinLnBrk="0" hangingPunct="1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190279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BCC8EC8-7A19-BB40-AFB0-D25CCB5E01EB}"/>
              </a:ext>
            </a:extLst>
          </p:cNvPr>
          <p:cNvSpPr/>
          <p:nvPr/>
        </p:nvSpPr>
        <p:spPr>
          <a:xfrm>
            <a:off x="1" y="0"/>
            <a:ext cx="12192000" cy="772903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باران آخر باران </a:t>
            </a:r>
            <a:r>
              <a:rPr lang="fa-IR" sz="5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روح‌القدس</a:t>
            </a:r>
            <a:endParaRPr lang="fa-IR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قطره‌های</a:t>
            </a: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فیض می بارد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رگبارش</a:t>
            </a: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 می خواهیم</a:t>
            </a:r>
          </a:p>
          <a:p>
            <a:pPr algn="ctr" rtl="1">
              <a:lnSpc>
                <a:spcPct val="150000"/>
              </a:lnSpc>
            </a:pPr>
            <a:endParaRPr lang="fa-IR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A81BC9-D797-7047-BBE6-DC9D70A267A7}"/>
              </a:ext>
            </a:extLst>
          </p:cNvPr>
          <p:cNvSpPr txBox="1"/>
          <p:nvPr/>
        </p:nvSpPr>
        <p:spPr>
          <a:xfrm>
            <a:off x="3456245" y="581891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l" defTabSz="914400" rtl="0" eaLnBrk="1" latinLnBrk="0" hangingPunct="1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99933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BCC8EC8-7A19-BB40-AFB0-D25CCB5E01EB}"/>
              </a:ext>
            </a:extLst>
          </p:cNvPr>
          <p:cNvSpPr/>
          <p:nvPr/>
        </p:nvSpPr>
        <p:spPr>
          <a:xfrm>
            <a:off x="1" y="0"/>
            <a:ext cx="12192000" cy="715118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باران آخر </a:t>
            </a:r>
            <a:r>
              <a:rPr lang="fa-IR" sz="4400" b="0" cap="none" spc="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</a:t>
            </a:r>
            <a:r>
              <a:rPr lang="fa-IR" sz="4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‌</a:t>
            </a:r>
            <a:r>
              <a:rPr lang="fa-IR" sz="4400" b="0" cap="none" spc="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خواهیم</a:t>
            </a:r>
            <a:endParaRPr lang="fa-IR" sz="4400" b="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نهرهای</a:t>
            </a: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آب زنده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تا سیراب شود این دشتها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همه دلهای تشنه</a:t>
            </a:r>
          </a:p>
          <a:p>
            <a:pPr algn="ctr" rtl="1">
              <a:lnSpc>
                <a:spcPct val="150000"/>
              </a:lnSpc>
            </a:pPr>
            <a:endParaRPr lang="fa-IR" sz="4400" b="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000" b="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A81BC9-D797-7047-BBE6-DC9D70A267A7}"/>
              </a:ext>
            </a:extLst>
          </p:cNvPr>
          <p:cNvSpPr txBox="1"/>
          <p:nvPr/>
        </p:nvSpPr>
        <p:spPr>
          <a:xfrm>
            <a:off x="3456245" y="581891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l" defTabSz="914400" rtl="0" eaLnBrk="1" latinLnBrk="0" hangingPunct="1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4162697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BCC8EC8-7A19-BB40-AFB0-D25CCB5E01EB}"/>
              </a:ext>
            </a:extLst>
          </p:cNvPr>
          <p:cNvSpPr/>
          <p:nvPr/>
        </p:nvSpPr>
        <p:spPr>
          <a:xfrm>
            <a:off x="1" y="0"/>
            <a:ext cx="12192000" cy="772903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باران آخر باران </a:t>
            </a:r>
            <a:r>
              <a:rPr lang="fa-IR" sz="5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روح‌القدس</a:t>
            </a:r>
            <a:endParaRPr lang="fa-IR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قطره‌های</a:t>
            </a: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فیض می بارد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رگبارش</a:t>
            </a: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 می خواهیم</a:t>
            </a:r>
          </a:p>
          <a:p>
            <a:pPr algn="ctr" rtl="1">
              <a:lnSpc>
                <a:spcPct val="150000"/>
              </a:lnSpc>
            </a:pPr>
            <a:endParaRPr lang="fa-IR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A81BC9-D797-7047-BBE6-DC9D70A267A7}"/>
              </a:ext>
            </a:extLst>
          </p:cNvPr>
          <p:cNvSpPr txBox="1"/>
          <p:nvPr/>
        </p:nvSpPr>
        <p:spPr>
          <a:xfrm>
            <a:off x="3456245" y="581891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l" defTabSz="914400" rtl="0" eaLnBrk="1" latinLnBrk="0" hangingPunct="1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91888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BCC8EC8-7A19-BB40-AFB0-D25CCB5E01EB}"/>
              </a:ext>
            </a:extLst>
          </p:cNvPr>
          <p:cNvSpPr/>
          <p:nvPr/>
        </p:nvSpPr>
        <p:spPr>
          <a:xfrm>
            <a:off x="1" y="0"/>
            <a:ext cx="12192000" cy="715118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باران آخر </a:t>
            </a:r>
            <a:r>
              <a:rPr lang="fa-IR" sz="4400" b="0" cap="none" spc="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</a:t>
            </a:r>
            <a:r>
              <a:rPr lang="fa-IR" sz="4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‌</a:t>
            </a:r>
            <a:r>
              <a:rPr lang="fa-IR" sz="4400" b="0" cap="none" spc="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خواهیم</a:t>
            </a:r>
            <a:endParaRPr lang="fa-IR" sz="4400" b="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از بهر پیر و جوان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نام مسیح را بخوانیم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دلی پر از ایمان</a:t>
            </a:r>
          </a:p>
          <a:p>
            <a:pPr algn="ctr" rtl="1">
              <a:lnSpc>
                <a:spcPct val="150000"/>
              </a:lnSpc>
            </a:pPr>
            <a:endParaRPr lang="fa-IR" sz="4400" b="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000" b="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A81BC9-D797-7047-BBE6-DC9D70A267A7}"/>
              </a:ext>
            </a:extLst>
          </p:cNvPr>
          <p:cNvSpPr txBox="1"/>
          <p:nvPr/>
        </p:nvSpPr>
        <p:spPr>
          <a:xfrm>
            <a:off x="3456245" y="581891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l" defTabSz="914400" rtl="0" eaLnBrk="1" latinLnBrk="0" hangingPunct="1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408930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BCC8EC8-7A19-BB40-AFB0-D25CCB5E01EB}"/>
              </a:ext>
            </a:extLst>
          </p:cNvPr>
          <p:cNvSpPr/>
          <p:nvPr/>
        </p:nvSpPr>
        <p:spPr>
          <a:xfrm>
            <a:off x="1" y="0"/>
            <a:ext cx="12192000" cy="772903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باران آخر باران </a:t>
            </a:r>
            <a:r>
              <a:rPr lang="fa-IR" sz="5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روح‌القدس</a:t>
            </a:r>
            <a:endParaRPr lang="fa-IR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قطره‌های</a:t>
            </a: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فیض می بارد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رگبارش</a:t>
            </a: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 می خواهیم</a:t>
            </a:r>
          </a:p>
          <a:p>
            <a:pPr algn="ctr" rtl="1">
              <a:lnSpc>
                <a:spcPct val="150000"/>
              </a:lnSpc>
            </a:pPr>
            <a:endParaRPr lang="fa-IR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A81BC9-D797-7047-BBE6-DC9D70A267A7}"/>
              </a:ext>
            </a:extLst>
          </p:cNvPr>
          <p:cNvSpPr txBox="1"/>
          <p:nvPr/>
        </p:nvSpPr>
        <p:spPr>
          <a:xfrm>
            <a:off x="3456245" y="581891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l" defTabSz="914400" rtl="0" eaLnBrk="1" latinLnBrk="0" hangingPunct="1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959031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109</Words>
  <Application>Microsoft Macintosh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3</cp:revision>
  <dcterms:created xsi:type="dcterms:W3CDTF">2022-01-27T19:59:06Z</dcterms:created>
  <dcterms:modified xsi:type="dcterms:W3CDTF">2024-06-19T11:09:18Z</dcterms:modified>
</cp:coreProperties>
</file>