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64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42"/>
    <p:restoredTop sz="94719"/>
  </p:normalViewPr>
  <p:slideViewPr>
    <p:cSldViewPr snapToGrid="0" snapToObjects="1">
      <p:cViewPr varScale="1">
        <p:scale>
          <a:sx n="105" d="100"/>
          <a:sy n="105" d="100"/>
        </p:scale>
        <p:origin x="208" y="2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E4C7489-AB89-D942-A079-B7AAE18751AE}"/>
    <pc:docChg chg="undo custSel addSld delSld modSld modMainMaster">
      <pc:chgData name="Niloofar Hosseini" userId="eb3e3110-2622-43cd-88f0-a4c46bd91734" providerId="ADAL" clId="{1E4C7489-AB89-D942-A079-B7AAE18751AE}" dt="2024-06-19T11:09:11.985" v="249" actId="20577"/>
      <pc:docMkLst>
        <pc:docMk/>
      </pc:docMkLst>
      <pc:sldChg chg="addSp delSp modSp mod setBg">
        <pc:chgData name="Niloofar Hosseini" userId="eb3e3110-2622-43cd-88f0-a4c46bd91734" providerId="ADAL" clId="{1E4C7489-AB89-D942-A079-B7AAE18751AE}" dt="2024-06-19T11:07:38.094" v="69" actId="403"/>
        <pc:sldMkLst>
          <pc:docMk/>
          <pc:sldMk cId="4289788782" sldId="256"/>
        </pc:sldMkLst>
        <pc:spChg chg="add del mod">
          <ac:chgData name="Niloofar Hosseini" userId="eb3e3110-2622-43cd-88f0-a4c46bd91734" providerId="ADAL" clId="{1E4C7489-AB89-D942-A079-B7AAE18751AE}" dt="2024-06-19T11:05:47.647" v="39"/>
          <ac:spMkLst>
            <pc:docMk/>
            <pc:sldMk cId="4289788782" sldId="256"/>
            <ac:spMk id="2" creationId="{FE59B2F0-D525-20CD-DF9F-BCDF1555DE90}"/>
          </ac:spMkLst>
        </pc:spChg>
        <pc:spChg chg="mod">
          <ac:chgData name="Niloofar Hosseini" userId="eb3e3110-2622-43cd-88f0-a4c46bd91734" providerId="ADAL" clId="{1E4C7489-AB89-D942-A079-B7AAE18751AE}" dt="2024-06-19T11:07:38.094" v="69" actId="403"/>
          <ac:spMkLst>
            <pc:docMk/>
            <pc:sldMk cId="4289788782" sldId="256"/>
            <ac:spMk id="4" creationId="{9BCC8EC8-7A19-BB40-AFB0-D25CCB5E01EB}"/>
          </ac:spMkLst>
        </pc:spChg>
      </pc:sldChg>
      <pc:sldChg chg="modSp mod">
        <pc:chgData name="Niloofar Hosseini" userId="eb3e3110-2622-43cd-88f0-a4c46bd91734" providerId="ADAL" clId="{1E4C7489-AB89-D942-A079-B7AAE18751AE}" dt="2024-06-19T11:07:20.782" v="68" actId="20577"/>
        <pc:sldMkLst>
          <pc:docMk/>
          <pc:sldMk cId="3208994877" sldId="257"/>
        </pc:sldMkLst>
        <pc:spChg chg="mod">
          <ac:chgData name="Niloofar Hosseini" userId="eb3e3110-2622-43cd-88f0-a4c46bd91734" providerId="ADAL" clId="{1E4C7489-AB89-D942-A079-B7AAE18751AE}" dt="2024-06-19T11:07:20.782" v="68" actId="20577"/>
          <ac:spMkLst>
            <pc:docMk/>
            <pc:sldMk cId="3208994877" sldId="257"/>
            <ac:spMk id="4" creationId="{9BCC8EC8-7A19-BB40-AFB0-D25CCB5E01EB}"/>
          </ac:spMkLst>
        </pc:spChg>
      </pc:sldChg>
      <pc:sldChg chg="modSp del mod">
        <pc:chgData name="Niloofar Hosseini" userId="eb3e3110-2622-43cd-88f0-a4c46bd91734" providerId="ADAL" clId="{1E4C7489-AB89-D942-A079-B7AAE18751AE}" dt="2024-06-19T11:08:00.157" v="70" actId="2696"/>
        <pc:sldMkLst>
          <pc:docMk/>
          <pc:sldMk cId="79976465" sldId="258"/>
        </pc:sldMkLst>
        <pc:spChg chg="mod">
          <ac:chgData name="Niloofar Hosseini" userId="eb3e3110-2622-43cd-88f0-a4c46bd91734" providerId="ADAL" clId="{1E4C7489-AB89-D942-A079-B7AAE18751AE}" dt="2024-06-19T11:06:56.217" v="54" actId="403"/>
          <ac:spMkLst>
            <pc:docMk/>
            <pc:sldMk cId="79976465" sldId="258"/>
            <ac:spMk id="4" creationId="{9BCC8EC8-7A19-BB40-AFB0-D25CCB5E01EB}"/>
          </ac:spMkLst>
        </pc:spChg>
      </pc:sldChg>
      <pc:sldChg chg="del">
        <pc:chgData name="Niloofar Hosseini" userId="eb3e3110-2622-43cd-88f0-a4c46bd91734" providerId="ADAL" clId="{1E4C7489-AB89-D942-A079-B7AAE18751AE}" dt="2024-06-19T11:08:00.268" v="71" actId="2696"/>
        <pc:sldMkLst>
          <pc:docMk/>
          <pc:sldMk cId="2771975938" sldId="259"/>
        </pc:sldMkLst>
      </pc:sldChg>
      <pc:sldChg chg="del">
        <pc:chgData name="Niloofar Hosseini" userId="eb3e3110-2622-43cd-88f0-a4c46bd91734" providerId="ADAL" clId="{1E4C7489-AB89-D942-A079-B7AAE18751AE}" dt="2024-06-19T11:08:00.471" v="72" actId="2696"/>
        <pc:sldMkLst>
          <pc:docMk/>
          <pc:sldMk cId="3663547878" sldId="260"/>
        </pc:sldMkLst>
      </pc:sldChg>
      <pc:sldChg chg="del">
        <pc:chgData name="Niloofar Hosseini" userId="eb3e3110-2622-43cd-88f0-a4c46bd91734" providerId="ADAL" clId="{1E4C7489-AB89-D942-A079-B7AAE18751AE}" dt="2024-06-19T11:08:00.961" v="73" actId="2696"/>
        <pc:sldMkLst>
          <pc:docMk/>
          <pc:sldMk cId="584162338" sldId="261"/>
        </pc:sldMkLst>
      </pc:sldChg>
      <pc:sldChg chg="del">
        <pc:chgData name="Niloofar Hosseini" userId="eb3e3110-2622-43cd-88f0-a4c46bd91734" providerId="ADAL" clId="{1E4C7489-AB89-D942-A079-B7AAE18751AE}" dt="2024-06-19T11:08:01.305" v="74" actId="2696"/>
        <pc:sldMkLst>
          <pc:docMk/>
          <pc:sldMk cId="3962935550" sldId="262"/>
        </pc:sldMkLst>
      </pc:sldChg>
      <pc:sldChg chg="del">
        <pc:chgData name="Niloofar Hosseini" userId="eb3e3110-2622-43cd-88f0-a4c46bd91734" providerId="ADAL" clId="{1E4C7489-AB89-D942-A079-B7AAE18751AE}" dt="2024-06-19T11:08:01.833" v="75" actId="2696"/>
        <pc:sldMkLst>
          <pc:docMk/>
          <pc:sldMk cId="2073677216" sldId="263"/>
        </pc:sldMkLst>
      </pc:sldChg>
      <pc:sldChg chg="setBg">
        <pc:chgData name="Niloofar Hosseini" userId="eb3e3110-2622-43cd-88f0-a4c46bd91734" providerId="ADAL" clId="{1E4C7489-AB89-D942-A079-B7AAE18751AE}" dt="2024-06-19T11:03:43.554" v="8"/>
        <pc:sldMkLst>
          <pc:docMk/>
          <pc:sldMk cId="226037941" sldId="264"/>
        </pc:sldMkLst>
      </pc:sldChg>
      <pc:sldChg chg="setBg">
        <pc:chgData name="Niloofar Hosseini" userId="eb3e3110-2622-43cd-88f0-a4c46bd91734" providerId="ADAL" clId="{1E4C7489-AB89-D942-A079-B7AAE18751AE}" dt="2024-06-19T11:03:38.697" v="6"/>
        <pc:sldMkLst>
          <pc:docMk/>
          <pc:sldMk cId="2578964865" sldId="265"/>
        </pc:sldMkLst>
      </pc:sldChg>
      <pc:sldChg chg="modSp add mod">
        <pc:chgData name="Niloofar Hosseini" userId="eb3e3110-2622-43cd-88f0-a4c46bd91734" providerId="ADAL" clId="{1E4C7489-AB89-D942-A079-B7AAE18751AE}" dt="2024-06-19T11:08:30.750" v="135" actId="20577"/>
        <pc:sldMkLst>
          <pc:docMk/>
          <pc:sldMk cId="1190279184" sldId="266"/>
        </pc:sldMkLst>
        <pc:spChg chg="mod">
          <ac:chgData name="Niloofar Hosseini" userId="eb3e3110-2622-43cd-88f0-a4c46bd91734" providerId="ADAL" clId="{1E4C7489-AB89-D942-A079-B7AAE18751AE}" dt="2024-06-19T11:08:30.750" v="135" actId="20577"/>
          <ac:spMkLst>
            <pc:docMk/>
            <pc:sldMk cId="1190279184" sldId="266"/>
            <ac:spMk id="4" creationId="{9BCC8EC8-7A19-BB40-AFB0-D25CCB5E01EB}"/>
          </ac:spMkLst>
        </pc:spChg>
      </pc:sldChg>
      <pc:sldChg chg="add del">
        <pc:chgData name="Niloofar Hosseini" userId="eb3e3110-2622-43cd-88f0-a4c46bd91734" providerId="ADAL" clId="{1E4C7489-AB89-D942-A079-B7AAE18751AE}" dt="2024-06-19T11:08:09.324" v="77" actId="2696"/>
        <pc:sldMkLst>
          <pc:docMk/>
          <pc:sldMk cId="1839670983" sldId="266"/>
        </pc:sldMkLst>
      </pc:sldChg>
      <pc:sldChg chg="add replId">
        <pc:chgData name="Niloofar Hosseini" userId="eb3e3110-2622-43cd-88f0-a4c46bd91734" providerId="ADAL" clId="{1E4C7489-AB89-D942-A079-B7AAE18751AE}" dt="2024-06-19T11:08:11.679" v="78" actId="2890"/>
        <pc:sldMkLst>
          <pc:docMk/>
          <pc:sldMk cId="399933974" sldId="267"/>
        </pc:sldMkLst>
      </pc:sldChg>
      <pc:sldChg chg="modSp add mod">
        <pc:chgData name="Niloofar Hosseini" userId="eb3e3110-2622-43cd-88f0-a4c46bd91734" providerId="ADAL" clId="{1E4C7489-AB89-D942-A079-B7AAE18751AE}" dt="2024-06-19T11:08:51.422" v="192" actId="20577"/>
        <pc:sldMkLst>
          <pc:docMk/>
          <pc:sldMk cId="4162697486" sldId="268"/>
        </pc:sldMkLst>
        <pc:spChg chg="mod">
          <ac:chgData name="Niloofar Hosseini" userId="eb3e3110-2622-43cd-88f0-a4c46bd91734" providerId="ADAL" clId="{1E4C7489-AB89-D942-A079-B7AAE18751AE}" dt="2024-06-19T11:08:51.422" v="192" actId="20577"/>
          <ac:spMkLst>
            <pc:docMk/>
            <pc:sldMk cId="4162697486" sldId="268"/>
            <ac:spMk id="4" creationId="{9BCC8EC8-7A19-BB40-AFB0-D25CCB5E01EB}"/>
          </ac:spMkLst>
        </pc:spChg>
      </pc:sldChg>
      <pc:sldChg chg="add replId">
        <pc:chgData name="Niloofar Hosseini" userId="eb3e3110-2622-43cd-88f0-a4c46bd91734" providerId="ADAL" clId="{1E4C7489-AB89-D942-A079-B7AAE18751AE}" dt="2024-06-19T11:08:34.846" v="136" actId="2890"/>
        <pc:sldMkLst>
          <pc:docMk/>
          <pc:sldMk cId="191888414" sldId="269"/>
        </pc:sldMkLst>
      </pc:sldChg>
      <pc:sldChg chg="modSp add mod">
        <pc:chgData name="Niloofar Hosseini" userId="eb3e3110-2622-43cd-88f0-a4c46bd91734" providerId="ADAL" clId="{1E4C7489-AB89-D942-A079-B7AAE18751AE}" dt="2024-06-19T11:09:11.985" v="249" actId="20577"/>
        <pc:sldMkLst>
          <pc:docMk/>
          <pc:sldMk cId="408930475" sldId="270"/>
        </pc:sldMkLst>
        <pc:spChg chg="mod">
          <ac:chgData name="Niloofar Hosseini" userId="eb3e3110-2622-43cd-88f0-a4c46bd91734" providerId="ADAL" clId="{1E4C7489-AB89-D942-A079-B7AAE18751AE}" dt="2024-06-19T11:09:11.985" v="249" actId="20577"/>
          <ac:spMkLst>
            <pc:docMk/>
            <pc:sldMk cId="408930475" sldId="270"/>
            <ac:spMk id="4" creationId="{9BCC8EC8-7A19-BB40-AFB0-D25CCB5E01EB}"/>
          </ac:spMkLst>
        </pc:spChg>
      </pc:sldChg>
      <pc:sldChg chg="add replId">
        <pc:chgData name="Niloofar Hosseini" userId="eb3e3110-2622-43cd-88f0-a4c46bd91734" providerId="ADAL" clId="{1E4C7489-AB89-D942-A079-B7AAE18751AE}" dt="2024-06-19T11:08:55.712" v="193" actId="2890"/>
        <pc:sldMkLst>
          <pc:docMk/>
          <pc:sldMk cId="959031618" sldId="271"/>
        </pc:sldMkLst>
      </pc:sldChg>
      <pc:sldMasterChg chg="setBg modSldLayout">
        <pc:chgData name="Niloofar Hosseini" userId="eb3e3110-2622-43cd-88f0-a4c46bd91734" providerId="ADAL" clId="{1E4C7489-AB89-D942-A079-B7AAE18751AE}" dt="2024-06-19T11:03:33.431" v="4"/>
        <pc:sldMasterMkLst>
          <pc:docMk/>
          <pc:sldMasterMk cId="484972541" sldId="2147483648"/>
        </pc:sldMasterMkLst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1114356463" sldId="2147483649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698559860" sldId="2147483650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3257309273" sldId="2147483651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3428610860" sldId="2147483652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1653424997" sldId="2147483653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87360591" sldId="2147483654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1923951929" sldId="2147483655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1996386574" sldId="2147483656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3842679419" sldId="2147483657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1807765945" sldId="2147483658"/>
          </pc:sldLayoutMkLst>
        </pc:sldLayoutChg>
        <pc:sldLayoutChg chg="setBg">
          <pc:chgData name="Niloofar Hosseini" userId="eb3e3110-2622-43cd-88f0-a4c46bd91734" providerId="ADAL" clId="{1E4C7489-AB89-D942-A079-B7AAE18751AE}" dt="2024-06-19T11:03:33.431" v="4"/>
          <pc:sldLayoutMkLst>
            <pc:docMk/>
            <pc:sldMasterMk cId="484972541" sldId="2147483648"/>
            <pc:sldLayoutMk cId="385948976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6400C-9402-5141-B646-8D505E189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A96B5-AC6D-FC45-90E8-7ABFA404F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594EB-C61E-2545-9F67-CF5930914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ECD61-17B7-F848-B99C-5B99A68B9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484BA-764A-D647-B07C-E64415B74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143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1AC25-4B85-CD49-B2BB-BD366AD64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C5B3F3-3A79-6540-BB7D-7ACAE254E3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413F3-E01F-E54A-B546-A78A9CFEB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26ED3-6A7A-A44B-86BF-62B80F4ED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74FEB-815D-C54F-BD9C-B13345F38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0776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FF9B93-A7FD-CB47-B83A-361594D1D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920EB5-1CA0-3649-82F6-3C635E382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D3E98-1BD3-A941-9AF3-652544409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1E19A-61B6-D644-B515-E6CFBD75A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8683F-A764-D146-8654-E80C51865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5948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06718-412F-EA4D-8CE3-53C71F1FC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BEDBE-CA8B-3848-8745-6F8D1CC17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8BF0C-BFA2-824E-8445-C96205650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77D5B-1C4B-3848-960C-7CDE2E3B8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CD8CC-1FCA-314A-8B70-F9E5834FD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9855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D8708-101A-7B49-BA24-820916578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CF96E-B1BA-2349-A960-BAD965959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F8E4E-77A9-3749-AA93-368A3C7C4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F1CA0-B972-B444-90DB-FD9DAF795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E65DA-03EF-4B45-B867-F4561DDE1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5730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95132-CDD5-9243-9F83-06D9BCBD2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7396B-035D-724D-ABA9-150E591BDC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9192F7-D42C-0E48-827D-C259FA58A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6FAFE7-673E-754D-8261-3DD53FB90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6/19/24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55775-0A39-134D-9239-8C772BA93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71724-B41C-4145-A0F8-37895252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2861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83DFE-AA2A-554B-9DF9-0EEF0F2B4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F05F51-841D-DF43-8D3A-1709CC66C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316A56-8DF9-5641-89DF-3B17A16AEF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B541AD-EDAC-1F41-B74F-2E19C3A45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BEB312-A5F9-1749-BE56-ECA7AF842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8AB032-DE1C-3B41-9533-1CAD19890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6/19/24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C8666-AC6E-0143-AD09-F161E124B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ACB0CB-1696-164F-9F02-631372469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3424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08728-9329-3D46-917C-CB6672EC3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5EECFC-F15A-264B-BECD-3A473BD0F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6/19/24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4A54BA-7FCA-CF44-8F77-2A1EA4C73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739B1F-C40E-AA42-B188-7A6D41950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36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B80F5D-2C82-B54E-A6EE-FA7E5A29B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6/19/24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4BED2A-69DA-134F-B468-27630A018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552AB-A9D8-ED46-8F3C-73DEEFB04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2395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46817-D67E-804C-A667-6AC7D57BA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38E73-F512-F34E-9601-AB7A8DD63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9435D7-3C9D-3F40-8E97-F7F944C98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607E4-8027-BF43-BA86-C4CA844C9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6/19/24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13CFB-13BD-244B-A1F6-5ED653A5C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8CC74-1BDA-E840-BED2-4A4762BF7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9638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38F44-6827-944A-9899-DF791DA64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CDBFA3-BAA2-AA45-8A74-6E98FE50C6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8A5654-DCBE-BA41-8DC2-B53C17685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35F980-3B73-C349-8738-3FD484F7E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6/19/24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AD235F-D41D-1E4F-B836-1A4E50F2A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760525-E766-7F40-97F9-4876F7EAC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4267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D3E414-08DF-7D4E-A3FA-AC3949D26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B6297-6617-6E42-8AE0-8A89C6282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5DEF8-9B3D-4547-9DB4-E9798D121D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AB7B0-0904-3C4E-A0E8-40C67D6C2FDB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FF274-7451-0849-8D2F-5AE429635F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D847B-D0F0-3A48-BABB-A5C958C9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497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78964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603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715118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باران آخر </a:t>
            </a:r>
            <a:r>
              <a:rPr lang="fa-IR" sz="4400" b="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‌</a:t>
            </a:r>
            <a:r>
              <a:rPr lang="fa-IR" sz="4400" b="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خواهیم</a:t>
            </a:r>
            <a:endParaRPr lang="fa-IR" sz="44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است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وعده‌ی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</a:t>
            </a:r>
          </a:p>
          <a:p>
            <a:pPr algn="ctr" rtl="1">
              <a:lnSpc>
                <a:spcPct val="150000"/>
              </a:lnSpc>
            </a:pPr>
            <a:r>
              <a:rPr lang="fa-IR" sz="4400" b="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کز </a:t>
            </a:r>
            <a:r>
              <a:rPr lang="fa-IR" sz="4400" b="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400" b="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نازل </a:t>
            </a:r>
            <a:r>
              <a:rPr lang="fa-IR" sz="4400" b="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می‌شود</a:t>
            </a:r>
            <a:endParaRPr lang="fa-IR" sz="44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باران روح خدا</a:t>
            </a:r>
          </a:p>
          <a:p>
            <a:pPr algn="ctr" rtl="1">
              <a:lnSpc>
                <a:spcPct val="150000"/>
              </a:lnSpc>
            </a:pPr>
            <a:endParaRPr lang="fa-IR" sz="44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28978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77290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باران آخر باران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روح‌القدس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قطره‌های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فیض می بارد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رگبارش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می خواهیم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208994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715118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باران آخر </a:t>
            </a:r>
            <a:r>
              <a:rPr lang="fa-IR" sz="4400" b="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‌</a:t>
            </a:r>
            <a:r>
              <a:rPr lang="fa-IR" sz="4400" b="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خواهیم</a:t>
            </a:r>
            <a:endParaRPr lang="fa-IR" sz="44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بخشد حیات نو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روی باغ کلیسا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روح اکنون نازل شو</a:t>
            </a:r>
          </a:p>
          <a:p>
            <a:pPr algn="ctr" rtl="1">
              <a:lnSpc>
                <a:spcPct val="150000"/>
              </a:lnSpc>
            </a:pPr>
            <a:endParaRPr lang="fa-IR" sz="44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190279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77290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باران آخر باران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روح‌القدس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قطره‌های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فیض می بارد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رگبارش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می خواهیم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9993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715118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باران آخر </a:t>
            </a:r>
            <a:r>
              <a:rPr lang="fa-IR" sz="4400" b="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‌</a:t>
            </a:r>
            <a:r>
              <a:rPr lang="fa-IR" sz="4400" b="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خواهیم</a:t>
            </a:r>
            <a:endParaRPr lang="fa-IR" sz="44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نهرهای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آب زنده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سیراب شود این دشتها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همه دلهای تشنه</a:t>
            </a:r>
          </a:p>
          <a:p>
            <a:pPr algn="ctr" rtl="1">
              <a:lnSpc>
                <a:spcPct val="150000"/>
              </a:lnSpc>
            </a:pPr>
            <a:endParaRPr lang="fa-IR" sz="44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2697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77290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باران آخر باران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روح‌القدس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قطره‌های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فیض می بارد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رگبارش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می خواهیم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91888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715118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باران آخر </a:t>
            </a:r>
            <a:r>
              <a:rPr lang="fa-IR" sz="4400" b="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‌</a:t>
            </a:r>
            <a:r>
              <a:rPr lang="fa-IR" sz="4400" b="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خواهیم</a:t>
            </a:r>
            <a:endParaRPr lang="fa-IR" sz="44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بهر پیر و جوان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مسیح را بخوانیم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دلی پر از ایمان</a:t>
            </a:r>
          </a:p>
          <a:p>
            <a:pPr algn="ctr" rtl="1">
              <a:lnSpc>
                <a:spcPct val="150000"/>
              </a:lnSpc>
            </a:pPr>
            <a:endParaRPr lang="fa-IR" sz="44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08930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77290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باران آخر باران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روح‌القدس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قطره‌های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فیض می بارد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رگبارش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می خواهیم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959031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109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3</cp:revision>
  <dcterms:created xsi:type="dcterms:W3CDTF">2022-01-27T19:59:06Z</dcterms:created>
  <dcterms:modified xsi:type="dcterms:W3CDTF">2024-06-19T11:09:18Z</dcterms:modified>
</cp:coreProperties>
</file>