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6" r:id="rId3"/>
    <p:sldId id="258" r:id="rId4"/>
    <p:sldId id="267" r:id="rId5"/>
    <p:sldId id="268" r:id="rId6"/>
    <p:sldId id="269" r:id="rId7"/>
    <p:sldId id="270" r:id="rId8"/>
    <p:sldId id="271" r:id="rId9"/>
    <p:sldId id="265" r:id="rId1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2"/>
    <p:restoredTop sz="94719"/>
  </p:normalViewPr>
  <p:slideViewPr>
    <p:cSldViewPr snapToGrid="0" snapToObjects="1">
      <p:cViewPr varScale="1">
        <p:scale>
          <a:sx n="117" d="100"/>
          <a:sy n="117" d="100"/>
        </p:scale>
        <p:origin x="200" y="1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2812B465-1C03-F84E-8A63-C379931FB65D}"/>
    <pc:docChg chg="undo custSel addSld delSld modSld sldOrd modMainMaster">
      <pc:chgData name="Niloofar Hosseini" userId="eb3e3110-2622-43cd-88f0-a4c46bd91734" providerId="ADAL" clId="{2812B465-1C03-F84E-8A63-C379931FB65D}" dt="2024-06-19T09:49:18.855" v="486" actId="404"/>
      <pc:docMkLst>
        <pc:docMk/>
      </pc:docMkLst>
      <pc:sldChg chg="addSp delSp modSp mod setBg">
        <pc:chgData name="Niloofar Hosseini" userId="eb3e3110-2622-43cd-88f0-a4c46bd91734" providerId="ADAL" clId="{2812B465-1C03-F84E-8A63-C379931FB65D}" dt="2024-06-19T09:45:15.820" v="127"/>
        <pc:sldMkLst>
          <pc:docMk/>
          <pc:sldMk cId="2390467294" sldId="256"/>
        </pc:sldMkLst>
        <pc:spChg chg="add del mod">
          <ac:chgData name="Niloofar Hosseini" userId="eb3e3110-2622-43cd-88f0-a4c46bd91734" providerId="ADAL" clId="{2812B465-1C03-F84E-8A63-C379931FB65D}" dt="2024-06-19T09:45:15.143" v="125"/>
          <ac:spMkLst>
            <pc:docMk/>
            <pc:sldMk cId="2390467294" sldId="256"/>
            <ac:spMk id="2" creationId="{A952EE24-6346-7D78-93AA-323418BD75D0}"/>
          </ac:spMkLst>
        </pc:spChg>
        <pc:spChg chg="add del mod">
          <ac:chgData name="Niloofar Hosseini" userId="eb3e3110-2622-43cd-88f0-a4c46bd91734" providerId="ADAL" clId="{2812B465-1C03-F84E-8A63-C379931FB65D}" dt="2024-06-19T09:45:15.820" v="127"/>
          <ac:spMkLst>
            <pc:docMk/>
            <pc:sldMk cId="2390467294" sldId="256"/>
            <ac:spMk id="3" creationId="{21FBE15F-F36F-687A-19C9-6810610AA166}"/>
          </ac:spMkLst>
        </pc:spChg>
        <pc:spChg chg="mod">
          <ac:chgData name="Niloofar Hosseini" userId="eb3e3110-2622-43cd-88f0-a4c46bd91734" providerId="ADAL" clId="{2812B465-1C03-F84E-8A63-C379931FB65D}" dt="2024-06-19T09:45:12.167" v="123" actId="20577"/>
          <ac:spMkLst>
            <pc:docMk/>
            <pc:sldMk cId="2390467294" sldId="256"/>
            <ac:spMk id="4" creationId="{8E2B0DFA-817D-5C46-9D87-2E0350F1117D}"/>
          </ac:spMkLst>
        </pc:spChg>
      </pc:sldChg>
      <pc:sldChg chg="del">
        <pc:chgData name="Niloofar Hosseini" userId="eb3e3110-2622-43cd-88f0-a4c46bd91734" providerId="ADAL" clId="{2812B465-1C03-F84E-8A63-C379931FB65D}" dt="2024-06-19T09:45:36.064" v="128" actId="2696"/>
        <pc:sldMkLst>
          <pc:docMk/>
          <pc:sldMk cId="1528187136" sldId="257"/>
        </pc:sldMkLst>
      </pc:sldChg>
      <pc:sldChg chg="modSp mod">
        <pc:chgData name="Niloofar Hosseini" userId="eb3e3110-2622-43cd-88f0-a4c46bd91734" providerId="ADAL" clId="{2812B465-1C03-F84E-8A63-C379931FB65D}" dt="2024-06-19T09:45:56.422" v="134" actId="20577"/>
        <pc:sldMkLst>
          <pc:docMk/>
          <pc:sldMk cId="3383935380" sldId="258"/>
        </pc:sldMkLst>
        <pc:spChg chg="mod">
          <ac:chgData name="Niloofar Hosseini" userId="eb3e3110-2622-43cd-88f0-a4c46bd91734" providerId="ADAL" clId="{2812B465-1C03-F84E-8A63-C379931FB65D}" dt="2024-06-19T09:45:56.422" v="134" actId="20577"/>
          <ac:spMkLst>
            <pc:docMk/>
            <pc:sldMk cId="3383935380" sldId="258"/>
            <ac:spMk id="4" creationId="{8E2B0DFA-817D-5C46-9D87-2E0350F1117D}"/>
          </ac:spMkLst>
        </pc:spChg>
      </pc:sldChg>
      <pc:sldChg chg="del">
        <pc:chgData name="Niloofar Hosseini" userId="eb3e3110-2622-43cd-88f0-a4c46bd91734" providerId="ADAL" clId="{2812B465-1C03-F84E-8A63-C379931FB65D}" dt="2024-06-19T09:47:55.808" v="268" actId="2696"/>
        <pc:sldMkLst>
          <pc:docMk/>
          <pc:sldMk cId="1724770509" sldId="259"/>
        </pc:sldMkLst>
      </pc:sldChg>
      <pc:sldChg chg="del">
        <pc:chgData name="Niloofar Hosseini" userId="eb3e3110-2622-43cd-88f0-a4c46bd91734" providerId="ADAL" clId="{2812B465-1C03-F84E-8A63-C379931FB65D}" dt="2024-06-19T09:47:57.364" v="269" actId="2696"/>
        <pc:sldMkLst>
          <pc:docMk/>
          <pc:sldMk cId="2102791289" sldId="260"/>
        </pc:sldMkLst>
      </pc:sldChg>
      <pc:sldChg chg="del">
        <pc:chgData name="Niloofar Hosseini" userId="eb3e3110-2622-43cd-88f0-a4c46bd91734" providerId="ADAL" clId="{2812B465-1C03-F84E-8A63-C379931FB65D}" dt="2024-06-19T09:48:02.571" v="272" actId="2696"/>
        <pc:sldMkLst>
          <pc:docMk/>
          <pc:sldMk cId="2602242045" sldId="261"/>
        </pc:sldMkLst>
      </pc:sldChg>
      <pc:sldChg chg="del">
        <pc:chgData name="Niloofar Hosseini" userId="eb3e3110-2622-43cd-88f0-a4c46bd91734" providerId="ADAL" clId="{2812B465-1C03-F84E-8A63-C379931FB65D}" dt="2024-06-19T09:48:07.008" v="273" actId="2696"/>
        <pc:sldMkLst>
          <pc:docMk/>
          <pc:sldMk cId="1866256980" sldId="262"/>
        </pc:sldMkLst>
      </pc:sldChg>
      <pc:sldChg chg="del">
        <pc:chgData name="Niloofar Hosseini" userId="eb3e3110-2622-43cd-88f0-a4c46bd91734" providerId="ADAL" clId="{2812B465-1C03-F84E-8A63-C379931FB65D}" dt="2024-06-19T09:48:07.105" v="274" actId="2696"/>
        <pc:sldMkLst>
          <pc:docMk/>
          <pc:sldMk cId="2087023295" sldId="263"/>
        </pc:sldMkLst>
      </pc:sldChg>
      <pc:sldChg chg="del">
        <pc:chgData name="Niloofar Hosseini" userId="eb3e3110-2622-43cd-88f0-a4c46bd91734" providerId="ADAL" clId="{2812B465-1C03-F84E-8A63-C379931FB65D}" dt="2024-06-19T09:48:07.937" v="275" actId="2696"/>
        <pc:sldMkLst>
          <pc:docMk/>
          <pc:sldMk cId="1543261880" sldId="264"/>
        </pc:sldMkLst>
      </pc:sldChg>
      <pc:sldChg chg="setBg">
        <pc:chgData name="Niloofar Hosseini" userId="eb3e3110-2622-43cd-88f0-a4c46bd91734" providerId="ADAL" clId="{2812B465-1C03-F84E-8A63-C379931FB65D}" dt="2024-06-19T09:41:28.945" v="24"/>
        <pc:sldMkLst>
          <pc:docMk/>
          <pc:sldMk cId="314752859" sldId="265"/>
        </pc:sldMkLst>
      </pc:sldChg>
      <pc:sldChg chg="setBg">
        <pc:chgData name="Niloofar Hosseini" userId="eb3e3110-2622-43cd-88f0-a4c46bd91734" providerId="ADAL" clId="{2812B465-1C03-F84E-8A63-C379931FB65D}" dt="2024-06-19T09:41:24.296" v="22"/>
        <pc:sldMkLst>
          <pc:docMk/>
          <pc:sldMk cId="1248157179" sldId="266"/>
        </pc:sldMkLst>
      </pc:sldChg>
      <pc:sldChg chg="modSp add mod ord">
        <pc:chgData name="Niloofar Hosseini" userId="eb3e3110-2622-43cd-88f0-a4c46bd91734" providerId="ADAL" clId="{2812B465-1C03-F84E-8A63-C379931FB65D}" dt="2024-06-19T09:47:51.205" v="267" actId="20577"/>
        <pc:sldMkLst>
          <pc:docMk/>
          <pc:sldMk cId="1926323067" sldId="267"/>
        </pc:sldMkLst>
        <pc:spChg chg="mod">
          <ac:chgData name="Niloofar Hosseini" userId="eb3e3110-2622-43cd-88f0-a4c46bd91734" providerId="ADAL" clId="{2812B465-1C03-F84E-8A63-C379931FB65D}" dt="2024-06-19T09:47:51.205" v="267" actId="20577"/>
          <ac:spMkLst>
            <pc:docMk/>
            <pc:sldMk cId="1926323067" sldId="267"/>
            <ac:spMk id="4" creationId="{8E2B0DFA-817D-5C46-9D87-2E0350F1117D}"/>
          </ac:spMkLst>
        </pc:spChg>
      </pc:sldChg>
      <pc:sldChg chg="add ord">
        <pc:chgData name="Niloofar Hosseini" userId="eb3e3110-2622-43cd-88f0-a4c46bd91734" providerId="ADAL" clId="{2812B465-1C03-F84E-8A63-C379931FB65D}" dt="2024-06-19T09:48:00.416" v="271" actId="20578"/>
        <pc:sldMkLst>
          <pc:docMk/>
          <pc:sldMk cId="738161845" sldId="268"/>
        </pc:sldMkLst>
      </pc:sldChg>
      <pc:sldChg chg="modSp add mod">
        <pc:chgData name="Niloofar Hosseini" userId="eb3e3110-2622-43cd-88f0-a4c46bd91734" providerId="ADAL" clId="{2812B465-1C03-F84E-8A63-C379931FB65D}" dt="2024-06-19T09:48:42.361" v="398" actId="20577"/>
        <pc:sldMkLst>
          <pc:docMk/>
          <pc:sldMk cId="412572279" sldId="269"/>
        </pc:sldMkLst>
        <pc:spChg chg="mod">
          <ac:chgData name="Niloofar Hosseini" userId="eb3e3110-2622-43cd-88f0-a4c46bd91734" providerId="ADAL" clId="{2812B465-1C03-F84E-8A63-C379931FB65D}" dt="2024-06-19T09:48:42.361" v="398" actId="20577"/>
          <ac:spMkLst>
            <pc:docMk/>
            <pc:sldMk cId="412572279" sldId="269"/>
            <ac:spMk id="4" creationId="{8E2B0DFA-817D-5C46-9D87-2E0350F1117D}"/>
          </ac:spMkLst>
        </pc:spChg>
      </pc:sldChg>
      <pc:sldChg chg="add replId">
        <pc:chgData name="Niloofar Hosseini" userId="eb3e3110-2622-43cd-88f0-a4c46bd91734" providerId="ADAL" clId="{2812B465-1C03-F84E-8A63-C379931FB65D}" dt="2024-06-19T09:48:11.461" v="276" actId="2890"/>
        <pc:sldMkLst>
          <pc:docMk/>
          <pc:sldMk cId="1390262344" sldId="270"/>
        </pc:sldMkLst>
      </pc:sldChg>
      <pc:sldChg chg="modSp add mod">
        <pc:chgData name="Niloofar Hosseini" userId="eb3e3110-2622-43cd-88f0-a4c46bd91734" providerId="ADAL" clId="{2812B465-1C03-F84E-8A63-C379931FB65D}" dt="2024-06-19T09:49:18.855" v="486" actId="404"/>
        <pc:sldMkLst>
          <pc:docMk/>
          <pc:sldMk cId="4078875300" sldId="271"/>
        </pc:sldMkLst>
        <pc:spChg chg="mod">
          <ac:chgData name="Niloofar Hosseini" userId="eb3e3110-2622-43cd-88f0-a4c46bd91734" providerId="ADAL" clId="{2812B465-1C03-F84E-8A63-C379931FB65D}" dt="2024-06-19T09:49:18.855" v="486" actId="404"/>
          <ac:spMkLst>
            <pc:docMk/>
            <pc:sldMk cId="4078875300" sldId="271"/>
            <ac:spMk id="4" creationId="{8E2B0DFA-817D-5C46-9D87-2E0350F1117D}"/>
          </ac:spMkLst>
        </pc:spChg>
      </pc:sldChg>
      <pc:sldMasterChg chg="setBg modSldLayout">
        <pc:chgData name="Niloofar Hosseini" userId="eb3e3110-2622-43cd-88f0-a4c46bd91734" providerId="ADAL" clId="{2812B465-1C03-F84E-8A63-C379931FB65D}" dt="2024-06-19T09:41:18.951" v="20"/>
        <pc:sldMasterMkLst>
          <pc:docMk/>
          <pc:sldMasterMk cId="753192545" sldId="2147483648"/>
        </pc:sldMasterMkLst>
        <pc:sldLayoutChg chg="setBg">
          <pc:chgData name="Niloofar Hosseini" userId="eb3e3110-2622-43cd-88f0-a4c46bd91734" providerId="ADAL" clId="{2812B465-1C03-F84E-8A63-C379931FB65D}" dt="2024-06-19T09:41:18.951" v="20"/>
          <pc:sldLayoutMkLst>
            <pc:docMk/>
            <pc:sldMasterMk cId="753192545" sldId="2147483648"/>
            <pc:sldLayoutMk cId="3440628462" sldId="2147483649"/>
          </pc:sldLayoutMkLst>
        </pc:sldLayoutChg>
        <pc:sldLayoutChg chg="setBg">
          <pc:chgData name="Niloofar Hosseini" userId="eb3e3110-2622-43cd-88f0-a4c46bd91734" providerId="ADAL" clId="{2812B465-1C03-F84E-8A63-C379931FB65D}" dt="2024-06-19T09:41:18.951" v="20"/>
          <pc:sldLayoutMkLst>
            <pc:docMk/>
            <pc:sldMasterMk cId="753192545" sldId="2147483648"/>
            <pc:sldLayoutMk cId="2937728338" sldId="2147483650"/>
          </pc:sldLayoutMkLst>
        </pc:sldLayoutChg>
        <pc:sldLayoutChg chg="setBg">
          <pc:chgData name="Niloofar Hosseini" userId="eb3e3110-2622-43cd-88f0-a4c46bd91734" providerId="ADAL" clId="{2812B465-1C03-F84E-8A63-C379931FB65D}" dt="2024-06-19T09:41:18.951" v="20"/>
          <pc:sldLayoutMkLst>
            <pc:docMk/>
            <pc:sldMasterMk cId="753192545" sldId="2147483648"/>
            <pc:sldLayoutMk cId="933302152" sldId="2147483651"/>
          </pc:sldLayoutMkLst>
        </pc:sldLayoutChg>
        <pc:sldLayoutChg chg="setBg">
          <pc:chgData name="Niloofar Hosseini" userId="eb3e3110-2622-43cd-88f0-a4c46bd91734" providerId="ADAL" clId="{2812B465-1C03-F84E-8A63-C379931FB65D}" dt="2024-06-19T09:41:18.951" v="20"/>
          <pc:sldLayoutMkLst>
            <pc:docMk/>
            <pc:sldMasterMk cId="753192545" sldId="2147483648"/>
            <pc:sldLayoutMk cId="793261742" sldId="2147483652"/>
          </pc:sldLayoutMkLst>
        </pc:sldLayoutChg>
        <pc:sldLayoutChg chg="setBg">
          <pc:chgData name="Niloofar Hosseini" userId="eb3e3110-2622-43cd-88f0-a4c46bd91734" providerId="ADAL" clId="{2812B465-1C03-F84E-8A63-C379931FB65D}" dt="2024-06-19T09:41:18.951" v="20"/>
          <pc:sldLayoutMkLst>
            <pc:docMk/>
            <pc:sldMasterMk cId="753192545" sldId="2147483648"/>
            <pc:sldLayoutMk cId="3658821266" sldId="2147483653"/>
          </pc:sldLayoutMkLst>
        </pc:sldLayoutChg>
        <pc:sldLayoutChg chg="setBg">
          <pc:chgData name="Niloofar Hosseini" userId="eb3e3110-2622-43cd-88f0-a4c46bd91734" providerId="ADAL" clId="{2812B465-1C03-F84E-8A63-C379931FB65D}" dt="2024-06-19T09:41:18.951" v="20"/>
          <pc:sldLayoutMkLst>
            <pc:docMk/>
            <pc:sldMasterMk cId="753192545" sldId="2147483648"/>
            <pc:sldLayoutMk cId="4286218177" sldId="2147483654"/>
          </pc:sldLayoutMkLst>
        </pc:sldLayoutChg>
        <pc:sldLayoutChg chg="setBg">
          <pc:chgData name="Niloofar Hosseini" userId="eb3e3110-2622-43cd-88f0-a4c46bd91734" providerId="ADAL" clId="{2812B465-1C03-F84E-8A63-C379931FB65D}" dt="2024-06-19T09:41:18.951" v="20"/>
          <pc:sldLayoutMkLst>
            <pc:docMk/>
            <pc:sldMasterMk cId="753192545" sldId="2147483648"/>
            <pc:sldLayoutMk cId="2725286945" sldId="2147483655"/>
          </pc:sldLayoutMkLst>
        </pc:sldLayoutChg>
        <pc:sldLayoutChg chg="setBg">
          <pc:chgData name="Niloofar Hosseini" userId="eb3e3110-2622-43cd-88f0-a4c46bd91734" providerId="ADAL" clId="{2812B465-1C03-F84E-8A63-C379931FB65D}" dt="2024-06-19T09:41:18.951" v="20"/>
          <pc:sldLayoutMkLst>
            <pc:docMk/>
            <pc:sldMasterMk cId="753192545" sldId="2147483648"/>
            <pc:sldLayoutMk cId="1301391500" sldId="2147483656"/>
          </pc:sldLayoutMkLst>
        </pc:sldLayoutChg>
        <pc:sldLayoutChg chg="setBg">
          <pc:chgData name="Niloofar Hosseini" userId="eb3e3110-2622-43cd-88f0-a4c46bd91734" providerId="ADAL" clId="{2812B465-1C03-F84E-8A63-C379931FB65D}" dt="2024-06-19T09:41:18.951" v="20"/>
          <pc:sldLayoutMkLst>
            <pc:docMk/>
            <pc:sldMasterMk cId="753192545" sldId="2147483648"/>
            <pc:sldLayoutMk cId="3571411915" sldId="2147483657"/>
          </pc:sldLayoutMkLst>
        </pc:sldLayoutChg>
        <pc:sldLayoutChg chg="setBg">
          <pc:chgData name="Niloofar Hosseini" userId="eb3e3110-2622-43cd-88f0-a4c46bd91734" providerId="ADAL" clId="{2812B465-1C03-F84E-8A63-C379931FB65D}" dt="2024-06-19T09:41:18.951" v="20"/>
          <pc:sldLayoutMkLst>
            <pc:docMk/>
            <pc:sldMasterMk cId="753192545" sldId="2147483648"/>
            <pc:sldLayoutMk cId="1808904489" sldId="2147483658"/>
          </pc:sldLayoutMkLst>
        </pc:sldLayoutChg>
        <pc:sldLayoutChg chg="setBg">
          <pc:chgData name="Niloofar Hosseini" userId="eb3e3110-2622-43cd-88f0-a4c46bd91734" providerId="ADAL" clId="{2812B465-1C03-F84E-8A63-C379931FB65D}" dt="2024-06-19T09:41:18.951" v="20"/>
          <pc:sldLayoutMkLst>
            <pc:docMk/>
            <pc:sldMasterMk cId="753192545" sldId="2147483648"/>
            <pc:sldLayoutMk cId="71412142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8C28D-F311-AF4A-A3C5-2C69F7F81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38BED-2A6A-EA49-B013-9BCEAD23A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04527-7748-234B-9903-7A7A02CA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A5D5-9C14-274F-BC61-60DE02A67D39}" type="datetimeFigureOut">
              <a:rPr lang="en-DE" smtClean="0"/>
              <a:t>6/19/24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393D0-09F2-1E43-AF94-2EB634542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7B48C-EEFE-994B-A8EE-173E6927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C83E-3978-364F-B38E-EBF843A7872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4062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D2691-1C26-A348-A43F-CE67671B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25AE0-7A21-CB49-97C8-426162BC8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BD5F6-1EB2-0242-AAB6-8E3B2CCA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A5D5-9C14-274F-BC61-60DE02A67D39}" type="datetimeFigureOut">
              <a:rPr lang="en-DE" smtClean="0"/>
              <a:t>6/19/24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0F8A0-4863-3046-A79F-B079EC2E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86756-F607-314D-B249-BB513CA7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C83E-3978-364F-B38E-EBF843A7872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0890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DAF18A-7020-C64A-B44A-219FCBB2D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53250-1E34-3848-85C1-BAD7AA4F4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E5C2A-B48B-3945-9AA4-71921D929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A5D5-9C14-274F-BC61-60DE02A67D39}" type="datetimeFigureOut">
              <a:rPr lang="en-DE" smtClean="0"/>
              <a:t>6/19/24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2415E-6E52-1F48-8240-03D08C482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7473B-214D-F648-B22A-54DCCC0A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C83E-3978-364F-B38E-EBF843A7872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1412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D4638-1171-7C47-B11F-A40554F4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1B081-E7FB-124B-8C87-794EF4E8A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8D426-4321-DF47-894E-693680510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A5D5-9C14-274F-BC61-60DE02A67D39}" type="datetimeFigureOut">
              <a:rPr lang="en-DE" smtClean="0"/>
              <a:t>6/19/24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5633C-4525-AD4B-A670-974D45EAA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E0BBF-A915-E24A-A2E9-1A592420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C83E-3978-364F-B38E-EBF843A7872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3772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69DE2-83DE-114C-B61F-56F2385B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295E8-E60D-A24D-99B9-C31BB905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1D65E-729A-B144-868B-CBDE51C0D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A5D5-9C14-274F-BC61-60DE02A67D39}" type="datetimeFigureOut">
              <a:rPr lang="en-DE" smtClean="0"/>
              <a:t>6/19/24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0860B-A5C0-2749-876E-CDAF67F11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F2C6C-7A19-8D49-BD91-72E7F2541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C83E-3978-364F-B38E-EBF843A7872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3330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0583D-543C-0B4B-9210-4E5ADDE27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6A078-FF36-4348-ADB1-06983E44C9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55B24-FF30-8442-8F60-E7E5C598E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7D6A3-C6C9-DC46-89C5-C9CF5661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A5D5-9C14-274F-BC61-60DE02A67D39}" type="datetimeFigureOut">
              <a:rPr lang="en-DE" smtClean="0"/>
              <a:t>6/19/24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E787B-CDD5-254D-84D7-5B4EECF6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464D1-0269-164E-9D1E-8E09FCED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C83E-3978-364F-B38E-EBF843A7872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9326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A3680-6E7A-7C4A-8870-A5856C0F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065DE-A1C9-F042-B67D-1B8F0ABB6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5A413-D90B-594B-9307-043BB9FA7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6AAB8-66AA-334E-8267-E6478ADC1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A2041-4CA8-E940-A615-39F695EBE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AA8BB5-22B9-9F43-936F-9FD25E633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A5D5-9C14-274F-BC61-60DE02A67D39}" type="datetimeFigureOut">
              <a:rPr lang="en-DE" smtClean="0"/>
              <a:t>6/19/24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AA49D6-3133-3C41-A311-3C94A9EB9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204C67-F0A5-2D43-B844-CB48018A6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C83E-3978-364F-B38E-EBF843A7872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5882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16B6-AFF8-0F42-919A-E35C4AEE0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D3823-A6CD-E54F-B1A3-4C9A0795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A5D5-9C14-274F-BC61-60DE02A67D39}" type="datetimeFigureOut">
              <a:rPr lang="en-DE" smtClean="0"/>
              <a:t>6/19/24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6873C-E24A-F84E-B7DC-92860EF4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22685-44A2-4E48-BF62-FEBC76DB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C83E-3978-364F-B38E-EBF843A7872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8621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20F4C4-38C2-8346-BB78-3CDC6581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A5D5-9C14-274F-BC61-60DE02A67D39}" type="datetimeFigureOut">
              <a:rPr lang="en-DE" smtClean="0"/>
              <a:t>6/19/24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58DDE7-6952-764B-9870-863924F7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70943-AAD0-D34F-A462-5B038E8AC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C83E-3978-364F-B38E-EBF843A7872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2528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24E0-6302-2044-87EA-93EDF2470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9732B-C292-9144-B1BF-0DA642B46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F4595-9D1A-9D41-9C14-19D84DC9A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F264F-F4A7-8A4E-A28B-6110FAEC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A5D5-9C14-274F-BC61-60DE02A67D39}" type="datetimeFigureOut">
              <a:rPr lang="en-DE" smtClean="0"/>
              <a:t>6/19/24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43D93-3891-224B-9E63-F3A907E25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5BDE9-BBCA-6040-987A-023EBE59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C83E-3978-364F-B38E-EBF843A7872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0139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557B-0EFA-1848-A1F5-AE0442623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A8FE93-836B-5045-AC62-6FDC6C962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20703-3C2B-9140-A6DC-2F18FF1C5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99743-EDE8-5940-A4C2-FB61092C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A5D5-9C14-274F-BC61-60DE02A67D39}" type="datetimeFigureOut">
              <a:rPr lang="en-DE" smtClean="0"/>
              <a:t>6/19/24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B8CE4-3F07-2344-BF2F-D2D783D72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56A75-C957-F945-866A-D5B7F5AE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C83E-3978-364F-B38E-EBF843A7872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7141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8E1F9F-B718-8641-99DF-6C5D862A7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F736C-C74A-6543-B56C-C89A5C70D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63297-D9B1-094D-B006-CCE141151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5A5D5-9C14-274F-BC61-60DE02A67D39}" type="datetimeFigureOut">
              <a:rPr lang="en-DE" smtClean="0"/>
              <a:t>6/19/24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F7B5D-4C0F-D948-AB8E-FB011395E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FFD7-87A3-8442-BE96-2387AB97C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5C83E-3978-364F-B38E-EBF843A7872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5319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15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2B0DFA-817D-5C46-9D87-2E0350F1117D}"/>
              </a:ext>
            </a:extLst>
          </p:cNvPr>
          <p:cNvSpPr/>
          <p:nvPr/>
        </p:nvSpPr>
        <p:spPr>
          <a:xfrm>
            <a:off x="0" y="0"/>
            <a:ext cx="12191999" cy="72539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مالک جانم ای شاه و </a:t>
            </a:r>
            <a:r>
              <a:rPr lang="fa-IR" sz="4800" cap="none" spc="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سلطانم</a:t>
            </a:r>
            <a:endParaRPr lang="fa-IR" sz="48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دوست مهربانم ، با من باش</a:t>
            </a:r>
            <a:endParaRPr lang="en-US" sz="48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گر خسته و تنها در غربت دنیا</a:t>
            </a: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گر بر او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 ابرها ، با من باش</a:t>
            </a:r>
            <a:endParaRPr lang="fa-IR" sz="48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046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2B0DFA-817D-5C46-9D87-2E0350F1117D}"/>
              </a:ext>
            </a:extLst>
          </p:cNvPr>
          <p:cNvSpPr/>
          <p:nvPr/>
        </p:nvSpPr>
        <p:spPr>
          <a:xfrm>
            <a:off x="0" y="0"/>
            <a:ext cx="12191999" cy="703218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 تو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وحشتی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نیست از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سایه‌ی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ظلمت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که رسد فردا ، با من باش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آخر عالم از پی تو آیم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شبان جانم ، با من باش</a:t>
            </a:r>
          </a:p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393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2B0DFA-817D-5C46-9D87-2E0350F1117D}"/>
              </a:ext>
            </a:extLst>
          </p:cNvPr>
          <p:cNvSpPr/>
          <p:nvPr/>
        </p:nvSpPr>
        <p:spPr>
          <a:xfrm>
            <a:off x="0" y="0"/>
            <a:ext cx="12191999" cy="72539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نور و </a:t>
            </a:r>
            <a:r>
              <a:rPr lang="fa-IR" sz="4800" cap="none" spc="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نجاتم</a:t>
            </a:r>
            <a:r>
              <a:rPr lang="fa-IR" sz="48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، امید و </a:t>
            </a:r>
            <a:r>
              <a:rPr lang="fa-IR" sz="4800" cap="none" spc="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حیاتم</a:t>
            </a:r>
            <a:endParaRPr lang="fa-IR" sz="48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شادی و ماتم ، با من باش</a:t>
            </a: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 وسعت عشقت در این ره باریک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چون نفسم نزدیک ، با من باش</a:t>
            </a:r>
            <a:endParaRPr lang="fa-IR" sz="48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632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2B0DFA-817D-5C46-9D87-2E0350F1117D}"/>
              </a:ext>
            </a:extLst>
          </p:cNvPr>
          <p:cNvSpPr/>
          <p:nvPr/>
        </p:nvSpPr>
        <p:spPr>
          <a:xfrm>
            <a:off x="0" y="0"/>
            <a:ext cx="12191999" cy="703218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 تو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وحشتی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نیست از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سایه‌ی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ظلمت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که رسد فردا ، با من باش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آخر عالم از پی تو آیم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شبان جانم ، با من باش</a:t>
            </a:r>
          </a:p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816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2B0DFA-817D-5C46-9D87-2E0350F1117D}"/>
              </a:ext>
            </a:extLst>
          </p:cNvPr>
          <p:cNvSpPr/>
          <p:nvPr/>
        </p:nvSpPr>
        <p:spPr>
          <a:xfrm>
            <a:off x="0" y="0"/>
            <a:ext cx="12191999" cy="72539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تنها مرا کافیست ، سرشاری </a:t>
            </a:r>
            <a:r>
              <a:rPr lang="fa-IR" sz="4800" cap="none" spc="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فیضت</a:t>
            </a:r>
            <a:endParaRPr lang="fa-IR" sz="48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 فیض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عظیمت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، با من باش</a:t>
            </a: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جانم را </a:t>
            </a:r>
            <a:r>
              <a:rPr lang="fa-IR" sz="4800" cap="none" spc="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بپوشان</a:t>
            </a:r>
            <a:r>
              <a:rPr lang="fa-IR" sz="48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با سپر ایمان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دیدار در آسمان ، با من باش</a:t>
            </a:r>
            <a:endParaRPr lang="fa-IR" sz="48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57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2B0DFA-817D-5C46-9D87-2E0350F1117D}"/>
              </a:ext>
            </a:extLst>
          </p:cNvPr>
          <p:cNvSpPr/>
          <p:nvPr/>
        </p:nvSpPr>
        <p:spPr>
          <a:xfrm>
            <a:off x="0" y="0"/>
            <a:ext cx="12191999" cy="703218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 تو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وحشتی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نیست از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سایه‌ی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ظلمت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که رسد فردا ، با من باش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آخر عالم از پی تو آیم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شبان جانم ، با من باش</a:t>
            </a:r>
          </a:p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026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2B0DFA-817D-5C46-9D87-2E0350F1117D}"/>
              </a:ext>
            </a:extLst>
          </p:cNvPr>
          <p:cNvSpPr/>
          <p:nvPr/>
        </p:nvSpPr>
        <p:spPr>
          <a:xfrm>
            <a:off x="0" y="0"/>
            <a:ext cx="12191999" cy="73091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0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شبان جانم ، با من باش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آخر عالم از پی تو آیم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شبان جانم</a:t>
            </a:r>
          </a:p>
          <a:p>
            <a:pPr algn="ctr" rtl="1">
              <a:lnSpc>
                <a:spcPct val="150000"/>
              </a:lnSpc>
            </a:pPr>
            <a:r>
              <a:rPr lang="fa-IR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 من باش</a:t>
            </a:r>
          </a:p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8875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52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192</Words>
  <Application>Microsoft Macintosh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2022-02-08T13:27:20Z</dcterms:created>
  <dcterms:modified xsi:type="dcterms:W3CDTF">2024-06-19T09:49:27Z</dcterms:modified>
</cp:coreProperties>
</file>