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719"/>
  </p:normalViewPr>
  <p:slideViewPr>
    <p:cSldViewPr snapToGrid="0">
      <p:cViewPr varScale="1">
        <p:scale>
          <a:sx n="124" d="100"/>
          <a:sy n="124" d="100"/>
        </p:scale>
        <p:origin x="200" y="1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4939435-16F9-4D4B-AFE1-ED0207523052}"/>
    <pc:docChg chg="custSel delSld modSld modMainMaster">
      <pc:chgData name="Niloofar Hosseini" userId="eb3e3110-2622-43cd-88f0-a4c46bd91734" providerId="ADAL" clId="{44939435-16F9-4D4B-AFE1-ED0207523052}" dt="2024-06-19T09:39:55.740" v="394" actId="403"/>
      <pc:docMkLst>
        <pc:docMk/>
      </pc:docMkLst>
      <pc:sldChg chg="addSp delSp modSp mod setBg">
        <pc:chgData name="Niloofar Hosseini" userId="eb3e3110-2622-43cd-88f0-a4c46bd91734" providerId="ADAL" clId="{44939435-16F9-4D4B-AFE1-ED0207523052}" dt="2024-06-19T09:37:23.024" v="232" actId="20577"/>
        <pc:sldMkLst>
          <pc:docMk/>
          <pc:sldMk cId="0" sldId="256"/>
        </pc:sldMkLst>
        <pc:spChg chg="add del mod">
          <ac:chgData name="Niloofar Hosseini" userId="eb3e3110-2622-43cd-88f0-a4c46bd91734" providerId="ADAL" clId="{44939435-16F9-4D4B-AFE1-ED0207523052}" dt="2024-06-19T09:35:58.569" v="95"/>
          <ac:spMkLst>
            <pc:docMk/>
            <pc:sldMk cId="0" sldId="256"/>
            <ac:spMk id="2" creationId="{DE89D1A7-9B1C-5A8B-5D5B-771E4F225516}"/>
          </ac:spMkLst>
        </pc:spChg>
        <pc:spChg chg="add del mod">
          <ac:chgData name="Niloofar Hosseini" userId="eb3e3110-2622-43cd-88f0-a4c46bd91734" providerId="ADAL" clId="{44939435-16F9-4D4B-AFE1-ED0207523052}" dt="2024-06-19T09:36:08.557" v="97" actId="21"/>
          <ac:spMkLst>
            <pc:docMk/>
            <pc:sldMk cId="0" sldId="256"/>
            <ac:spMk id="4" creationId="{B7AA10D7-8A88-20F5-49C3-806FDED8DCFB}"/>
          </ac:spMkLst>
        </pc:spChg>
        <pc:spChg chg="add mod">
          <ac:chgData name="Niloofar Hosseini" userId="eb3e3110-2622-43cd-88f0-a4c46bd91734" providerId="ADAL" clId="{44939435-16F9-4D4B-AFE1-ED0207523052}" dt="2024-06-19T09:37:23.024" v="232" actId="20577"/>
          <ac:spMkLst>
            <pc:docMk/>
            <pc:sldMk cId="0" sldId="256"/>
            <ac:spMk id="5" creationId="{31254048-7722-B44C-293C-DA55B93E3CF1}"/>
          </ac:spMkLst>
        </pc:spChg>
        <pc:spChg chg="del mod">
          <ac:chgData name="Niloofar Hosseini" userId="eb3e3110-2622-43cd-88f0-a4c46bd91734" providerId="ADAL" clId="{44939435-16F9-4D4B-AFE1-ED0207523052}" dt="2024-06-19T09:36:05.642" v="96" actId="21"/>
          <ac:spMkLst>
            <pc:docMk/>
            <pc:sldMk cId="0" sldId="256"/>
            <ac:spMk id="132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44939435-16F9-4D4B-AFE1-ED0207523052}" dt="2024-06-19T09:38:25.032" v="293" actId="20577"/>
        <pc:sldMkLst>
          <pc:docMk/>
          <pc:sldMk cId="2748564780" sldId="257"/>
        </pc:sldMkLst>
        <pc:spChg chg="add del mod">
          <ac:chgData name="Niloofar Hosseini" userId="eb3e3110-2622-43cd-88f0-a4c46bd91734" providerId="ADAL" clId="{44939435-16F9-4D4B-AFE1-ED0207523052}" dt="2024-06-19T09:37:35.072" v="236" actId="21"/>
          <ac:spMkLst>
            <pc:docMk/>
            <pc:sldMk cId="2748564780" sldId="257"/>
            <ac:spMk id="3" creationId="{A067C36B-7FE9-956A-75BF-1F8962DAF820}"/>
          </ac:spMkLst>
        </pc:spChg>
        <pc:spChg chg="add mod">
          <ac:chgData name="Niloofar Hosseini" userId="eb3e3110-2622-43cd-88f0-a4c46bd91734" providerId="ADAL" clId="{44939435-16F9-4D4B-AFE1-ED0207523052}" dt="2024-06-19T09:38:25.032" v="293" actId="20577"/>
          <ac:spMkLst>
            <pc:docMk/>
            <pc:sldMk cId="2748564780" sldId="257"/>
            <ac:spMk id="5" creationId="{5A734927-766B-83C6-D863-88077991A0D5}"/>
          </ac:spMkLst>
        </pc:spChg>
        <pc:spChg chg="del mod">
          <ac:chgData name="Niloofar Hosseini" userId="eb3e3110-2622-43cd-88f0-a4c46bd91734" providerId="ADAL" clId="{44939435-16F9-4D4B-AFE1-ED0207523052}" dt="2024-06-19T09:37:32.156" v="235" actId="21"/>
          <ac:spMkLst>
            <pc:docMk/>
            <pc:sldMk cId="2748564780" sldId="257"/>
            <ac:spMk id="132" creationId="{00000000-0000-0000-0000-000000000000}"/>
          </ac:spMkLst>
        </pc:spChg>
      </pc:sldChg>
      <pc:sldChg chg="modSp mod">
        <pc:chgData name="Niloofar Hosseini" userId="eb3e3110-2622-43cd-88f0-a4c46bd91734" providerId="ADAL" clId="{44939435-16F9-4D4B-AFE1-ED0207523052}" dt="2024-06-19T09:39:55.740" v="394" actId="403"/>
        <pc:sldMkLst>
          <pc:docMk/>
          <pc:sldMk cId="83714018" sldId="258"/>
        </pc:sldMkLst>
        <pc:spChg chg="mod">
          <ac:chgData name="Niloofar Hosseini" userId="eb3e3110-2622-43cd-88f0-a4c46bd91734" providerId="ADAL" clId="{44939435-16F9-4D4B-AFE1-ED0207523052}" dt="2024-06-19T09:39:55.740" v="394" actId="403"/>
          <ac:spMkLst>
            <pc:docMk/>
            <pc:sldMk cId="83714018" sldId="258"/>
            <ac:spMk id="132" creationId="{00000000-0000-0000-0000-000000000000}"/>
          </ac:spMkLst>
        </pc:spChg>
      </pc:sldChg>
      <pc:sldChg chg="setBg">
        <pc:chgData name="Niloofar Hosseini" userId="eb3e3110-2622-43cd-88f0-a4c46bd91734" providerId="ADAL" clId="{44939435-16F9-4D4B-AFE1-ED0207523052}" dt="2024-06-19T09:26:22.276" v="10"/>
        <pc:sldMkLst>
          <pc:docMk/>
          <pc:sldMk cId="4082531778" sldId="259"/>
        </pc:sldMkLst>
      </pc:sldChg>
      <pc:sldChg chg="setBg">
        <pc:chgData name="Niloofar Hosseini" userId="eb3e3110-2622-43cd-88f0-a4c46bd91734" providerId="ADAL" clId="{44939435-16F9-4D4B-AFE1-ED0207523052}" dt="2024-06-19T09:26:13.644" v="8"/>
        <pc:sldMkLst>
          <pc:docMk/>
          <pc:sldMk cId="2996556916" sldId="260"/>
        </pc:sldMkLst>
      </pc:sldChg>
      <pc:sldChg chg="del">
        <pc:chgData name="Niloofar Hosseini" userId="eb3e3110-2622-43cd-88f0-a4c46bd91734" providerId="ADAL" clId="{44939435-16F9-4D4B-AFE1-ED0207523052}" dt="2024-06-19T09:37:25.521" v="233" actId="2696"/>
        <pc:sldMkLst>
          <pc:docMk/>
          <pc:sldMk cId="3965402320" sldId="261"/>
        </pc:sldMkLst>
      </pc:sldChg>
      <pc:sldMasterChg chg="setBg modSldLayout">
        <pc:chgData name="Niloofar Hosseini" userId="eb3e3110-2622-43cd-88f0-a4c46bd91734" providerId="ADAL" clId="{44939435-16F9-4D4B-AFE1-ED0207523052}" dt="2024-06-19T09:26:05.473" v="6"/>
        <pc:sldMasterMkLst>
          <pc:docMk/>
          <pc:sldMasterMk cId="0" sldId="2147483665"/>
        </pc:sldMasterMkLst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48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49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0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1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2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3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4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5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6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7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8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59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60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61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62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63"/>
          </pc:sldLayoutMkLst>
        </pc:sldLayoutChg>
        <pc:sldLayoutChg chg="setBg">
          <pc:chgData name="Niloofar Hosseini" userId="eb3e3110-2622-43cd-88f0-a4c46bd91734" providerId="ADAL" clId="{44939435-16F9-4D4B-AFE1-ED0207523052}" dt="2024-06-19T09:26:05.473" v="6"/>
          <pc:sldLayoutMkLst>
            <pc:docMk/>
            <pc:sldMasterMk cId="0" sldId="2147483665"/>
            <pc:sldLayoutMk cId="0" sldId="214748366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20962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7409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6063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3556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0394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558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ar-SA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ar-SA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55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1254048-7722-B44C-293C-DA55B93E3CF1}"/>
              </a:ext>
            </a:extLst>
          </p:cNvPr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لمسش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آزادم 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روح او شادم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پر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می‌سازد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قوتش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لمسش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آرامم چون سرود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می‌خوانم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پر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می‌سازد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 حضورش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A734927-766B-83C6-D863-88077991A0D5}"/>
              </a:ext>
            </a:extLst>
          </p:cNvPr>
          <p:cNvSpPr txBox="1"/>
          <p:nvPr/>
        </p:nvSpPr>
        <p:spPr>
          <a:xfrm>
            <a:off x="0" y="0"/>
            <a:ext cx="12192000" cy="7348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بارهایم</a:t>
            </a:r>
            <a:r>
              <a:rPr lang="fa-IR" sz="54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او </a:t>
            </a:r>
            <a:r>
              <a:rPr lang="fa-IR" sz="54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برمی‌دارد</a:t>
            </a: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فریاد آزادی </a:t>
            </a:r>
            <a:r>
              <a:rPr lang="fa-IR" sz="54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856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subTitle" idx="1"/>
          </p:nvPr>
        </p:nvSpPr>
        <p:spPr>
          <a:xfrm>
            <a:off x="0" y="0"/>
            <a:ext cx="12192000" cy="70314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fa-IR" sz="36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/>
              <a:cs typeface="+mj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45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می خوانم سرودی تازه ، چون آزادم کرده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45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زنجیرهایم در نامش گسسته</a:t>
            </a:r>
            <a:r>
              <a:rPr lang="ar-SA" sz="45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 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5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می‌خوانم</a:t>
            </a:r>
            <a:r>
              <a:rPr lang="ar-SA" sz="45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 </a:t>
            </a:r>
            <a:r>
              <a:rPr lang="ar-SA" sz="45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سرودی</a:t>
            </a:r>
            <a:r>
              <a:rPr lang="ar-SA" sz="45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 </a:t>
            </a:r>
            <a:r>
              <a:rPr lang="ar-SA" sz="45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تازه</a:t>
            </a:r>
            <a:r>
              <a:rPr lang="ar-SA" sz="45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 ، </a:t>
            </a:r>
            <a:r>
              <a:rPr lang="ar-SA" sz="45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چون</a:t>
            </a:r>
            <a:r>
              <a:rPr lang="ar-SA" sz="45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 </a:t>
            </a:r>
            <a:r>
              <a:rPr lang="ar-SA" sz="45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آزادم</a:t>
            </a:r>
            <a:r>
              <a:rPr lang="ar-SA" sz="45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 </a:t>
            </a:r>
            <a:r>
              <a:rPr lang="ar-SA" sz="45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کرده</a:t>
            </a:r>
            <a:endParaRPr lang="ar-SA" sz="4500" b="1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/>
              <a:cs typeface="+mj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45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زنجیرهایم</a:t>
            </a:r>
            <a:r>
              <a:rPr lang="ar-SA" sz="45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 در نامش </a:t>
            </a:r>
            <a:r>
              <a:rPr lang="ar-SA" sz="45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+mj-cs"/>
                <a:sym typeface="Times New Roman"/>
              </a:rPr>
              <a:t>گسسته</a:t>
            </a:r>
            <a:endParaRPr lang="ar-SA" sz="4500" b="1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/>
              <a:cs typeface="+mj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ar-SA" sz="4500" b="1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/>
              <a:cs typeface="+mj-cs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fa-IR" sz="4500" b="1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71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2531778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53</Words>
  <Application>Microsoft Macintosh PowerPoint</Application>
  <PresentationFormat>Widescreen</PresentationFormat>
  <Paragraphs>13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Century Gothic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 Hosseini</cp:lastModifiedBy>
  <cp:revision>6</cp:revision>
  <dcterms:modified xsi:type="dcterms:W3CDTF">2024-06-19T09:40:09Z</dcterms:modified>
</cp:coreProperties>
</file>