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6" r:id="rId3"/>
    <p:sldId id="257" r:id="rId4"/>
    <p:sldId id="268" r:id="rId5"/>
    <p:sldId id="269" r:id="rId6"/>
    <p:sldId id="270" r:id="rId7"/>
    <p:sldId id="271" r:id="rId8"/>
    <p:sldId id="272" r:id="rId9"/>
    <p:sldId id="266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88"/>
    <p:restoredTop sz="94719"/>
  </p:normalViewPr>
  <p:slideViewPr>
    <p:cSldViewPr snapToGrid="0" snapToObjects="1">
      <p:cViewPr varScale="1">
        <p:scale>
          <a:sx n="122" d="100"/>
          <a:sy n="122" d="100"/>
        </p:scale>
        <p:origin x="216" y="1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2067F98-9F89-5F45-990E-04B9477EEF40}"/>
    <pc:docChg chg="addSld delSld modSld sldOrd">
      <pc:chgData name="Niloofar Hosseini" userId="eb3e3110-2622-43cd-88f0-a4c46bd91734" providerId="ADAL" clId="{A2067F98-9F89-5F45-990E-04B9477EEF40}" dt="2024-06-18T15:59:59.196" v="314" actId="404"/>
      <pc:docMkLst>
        <pc:docMk/>
      </pc:docMkLst>
      <pc:sldChg chg="modSp mod">
        <pc:chgData name="Niloofar Hosseini" userId="eb3e3110-2622-43cd-88f0-a4c46bd91734" providerId="ADAL" clId="{A2067F98-9F89-5F45-990E-04B9477EEF40}" dt="2024-06-18T15:56:58.683" v="30" actId="20577"/>
        <pc:sldMkLst>
          <pc:docMk/>
          <pc:sldMk cId="884615944" sldId="256"/>
        </pc:sldMkLst>
        <pc:spChg chg="mod">
          <ac:chgData name="Niloofar Hosseini" userId="eb3e3110-2622-43cd-88f0-a4c46bd91734" providerId="ADAL" clId="{A2067F98-9F89-5F45-990E-04B9477EEF40}" dt="2024-06-18T15:56:58.683" v="30" actId="20577"/>
          <ac:spMkLst>
            <pc:docMk/>
            <pc:sldMk cId="884615944" sldId="256"/>
            <ac:spMk id="4" creationId="{7D1C0FF4-AB6A-FB46-90F6-03EAE950FB42}"/>
          </ac:spMkLst>
        </pc:spChg>
      </pc:sldChg>
      <pc:sldChg chg="modSp mod">
        <pc:chgData name="Niloofar Hosseini" userId="eb3e3110-2622-43cd-88f0-a4c46bd91734" providerId="ADAL" clId="{A2067F98-9F89-5F45-990E-04B9477EEF40}" dt="2024-06-18T15:57:33.840" v="38" actId="255"/>
        <pc:sldMkLst>
          <pc:docMk/>
          <pc:sldMk cId="2898136583" sldId="257"/>
        </pc:sldMkLst>
        <pc:spChg chg="mod">
          <ac:chgData name="Niloofar Hosseini" userId="eb3e3110-2622-43cd-88f0-a4c46bd91734" providerId="ADAL" clId="{A2067F98-9F89-5F45-990E-04B9477EEF40}" dt="2024-06-18T15:57:33.840" v="38" actId="255"/>
          <ac:spMkLst>
            <pc:docMk/>
            <pc:sldMk cId="2898136583" sldId="257"/>
            <ac:spMk id="4" creationId="{7D1C0FF4-AB6A-FB46-90F6-03EAE950FB42}"/>
          </ac:spMkLst>
        </pc:spChg>
      </pc:sldChg>
      <pc:sldChg chg="del">
        <pc:chgData name="Niloofar Hosseini" userId="eb3e3110-2622-43cd-88f0-a4c46bd91734" providerId="ADAL" clId="{A2067F98-9F89-5F45-990E-04B9477EEF40}" dt="2024-06-18T15:57:42.624" v="41" actId="2696"/>
        <pc:sldMkLst>
          <pc:docMk/>
          <pc:sldMk cId="3157017754" sldId="258"/>
        </pc:sldMkLst>
      </pc:sldChg>
      <pc:sldChg chg="del">
        <pc:chgData name="Niloofar Hosseini" userId="eb3e3110-2622-43cd-88f0-a4c46bd91734" providerId="ADAL" clId="{A2067F98-9F89-5F45-990E-04B9477EEF40}" dt="2024-06-18T15:58:54.391" v="117" actId="2696"/>
        <pc:sldMkLst>
          <pc:docMk/>
          <pc:sldMk cId="863040017" sldId="259"/>
        </pc:sldMkLst>
      </pc:sldChg>
      <pc:sldChg chg="del">
        <pc:chgData name="Niloofar Hosseini" userId="eb3e3110-2622-43cd-88f0-a4c46bd91734" providerId="ADAL" clId="{A2067F98-9F89-5F45-990E-04B9477EEF40}" dt="2024-06-18T15:58:54.511" v="118" actId="2696"/>
        <pc:sldMkLst>
          <pc:docMk/>
          <pc:sldMk cId="1076518367" sldId="260"/>
        </pc:sldMkLst>
      </pc:sldChg>
      <pc:sldChg chg="del">
        <pc:chgData name="Niloofar Hosseini" userId="eb3e3110-2622-43cd-88f0-a4c46bd91734" providerId="ADAL" clId="{A2067F98-9F89-5F45-990E-04B9477EEF40}" dt="2024-06-18T15:58:53.326" v="116" actId="2696"/>
        <pc:sldMkLst>
          <pc:docMk/>
          <pc:sldMk cId="2825001570" sldId="261"/>
        </pc:sldMkLst>
      </pc:sldChg>
      <pc:sldChg chg="del">
        <pc:chgData name="Niloofar Hosseini" userId="eb3e3110-2622-43cd-88f0-a4c46bd91734" providerId="ADAL" clId="{A2067F98-9F89-5F45-990E-04B9477EEF40}" dt="2024-06-18T15:58:50.250" v="115" actId="2696"/>
        <pc:sldMkLst>
          <pc:docMk/>
          <pc:sldMk cId="2182300893" sldId="262"/>
        </pc:sldMkLst>
      </pc:sldChg>
      <pc:sldChg chg="del">
        <pc:chgData name="Niloofar Hosseini" userId="eb3e3110-2622-43cd-88f0-a4c46bd91734" providerId="ADAL" clId="{A2067F98-9F89-5F45-990E-04B9477EEF40}" dt="2024-06-18T15:58:55.087" v="119" actId="2696"/>
        <pc:sldMkLst>
          <pc:docMk/>
          <pc:sldMk cId="4113536038" sldId="263"/>
        </pc:sldMkLst>
      </pc:sldChg>
      <pc:sldChg chg="del">
        <pc:chgData name="Niloofar Hosseini" userId="eb3e3110-2622-43cd-88f0-a4c46bd91734" providerId="ADAL" clId="{A2067F98-9F89-5F45-990E-04B9477EEF40}" dt="2024-06-18T15:58:55.232" v="120" actId="2696"/>
        <pc:sldMkLst>
          <pc:docMk/>
          <pc:sldMk cId="1981360069" sldId="264"/>
        </pc:sldMkLst>
      </pc:sldChg>
      <pc:sldChg chg="del">
        <pc:chgData name="Niloofar Hosseini" userId="eb3e3110-2622-43cd-88f0-a4c46bd91734" providerId="ADAL" clId="{A2067F98-9F89-5F45-990E-04B9477EEF40}" dt="2024-06-18T15:58:55.364" v="121" actId="2696"/>
        <pc:sldMkLst>
          <pc:docMk/>
          <pc:sldMk cId="2537442732" sldId="265"/>
        </pc:sldMkLst>
      </pc:sldChg>
      <pc:sldChg chg="modSp add mod ord">
        <pc:chgData name="Niloofar Hosseini" userId="eb3e3110-2622-43cd-88f0-a4c46bd91734" providerId="ADAL" clId="{A2067F98-9F89-5F45-990E-04B9477EEF40}" dt="2024-06-18T15:58:46.784" v="114" actId="404"/>
        <pc:sldMkLst>
          <pc:docMk/>
          <pc:sldMk cId="3209065266" sldId="268"/>
        </pc:sldMkLst>
        <pc:spChg chg="mod">
          <ac:chgData name="Niloofar Hosseini" userId="eb3e3110-2622-43cd-88f0-a4c46bd91734" providerId="ADAL" clId="{A2067F98-9F89-5F45-990E-04B9477EEF40}" dt="2024-06-18T15:58:46.784" v="114" actId="404"/>
          <ac:spMkLst>
            <pc:docMk/>
            <pc:sldMk cId="3209065266" sldId="268"/>
            <ac:spMk id="4" creationId="{7D1C0FF4-AB6A-FB46-90F6-03EAE950FB42}"/>
          </ac:spMkLst>
        </pc:spChg>
      </pc:sldChg>
      <pc:sldChg chg="add ord">
        <pc:chgData name="Niloofar Hosseini" userId="eb3e3110-2622-43cd-88f0-a4c46bd91734" providerId="ADAL" clId="{A2067F98-9F89-5F45-990E-04B9477EEF40}" dt="2024-06-18T15:59:03.333" v="123" actId="20578"/>
        <pc:sldMkLst>
          <pc:docMk/>
          <pc:sldMk cId="2199050491" sldId="269"/>
        </pc:sldMkLst>
      </pc:sldChg>
      <pc:sldChg chg="modSp add mod ord">
        <pc:chgData name="Niloofar Hosseini" userId="eb3e3110-2622-43cd-88f0-a4c46bd91734" providerId="ADAL" clId="{A2067F98-9F89-5F45-990E-04B9477EEF40}" dt="2024-06-18T15:59:28.263" v="216" actId="20577"/>
        <pc:sldMkLst>
          <pc:docMk/>
          <pc:sldMk cId="794112500" sldId="270"/>
        </pc:sldMkLst>
        <pc:spChg chg="mod">
          <ac:chgData name="Niloofar Hosseini" userId="eb3e3110-2622-43cd-88f0-a4c46bd91734" providerId="ADAL" clId="{A2067F98-9F89-5F45-990E-04B9477EEF40}" dt="2024-06-18T15:59:28.263" v="216" actId="20577"/>
          <ac:spMkLst>
            <pc:docMk/>
            <pc:sldMk cId="794112500" sldId="270"/>
            <ac:spMk id="4" creationId="{7D1C0FF4-AB6A-FB46-90F6-03EAE950FB42}"/>
          </ac:spMkLst>
        </pc:spChg>
      </pc:sldChg>
      <pc:sldChg chg="add ord">
        <pc:chgData name="Niloofar Hosseini" userId="eb3e3110-2622-43cd-88f0-a4c46bd91734" providerId="ADAL" clId="{A2067F98-9F89-5F45-990E-04B9477EEF40}" dt="2024-06-18T15:59:33.418" v="218" actId="20578"/>
        <pc:sldMkLst>
          <pc:docMk/>
          <pc:sldMk cId="3034997939" sldId="271"/>
        </pc:sldMkLst>
      </pc:sldChg>
      <pc:sldChg chg="modSp add mod">
        <pc:chgData name="Niloofar Hosseini" userId="eb3e3110-2622-43cd-88f0-a4c46bd91734" providerId="ADAL" clId="{A2067F98-9F89-5F45-990E-04B9477EEF40}" dt="2024-06-18T15:59:59.196" v="314" actId="404"/>
        <pc:sldMkLst>
          <pc:docMk/>
          <pc:sldMk cId="1043112976" sldId="272"/>
        </pc:sldMkLst>
        <pc:spChg chg="mod">
          <ac:chgData name="Niloofar Hosseini" userId="eb3e3110-2622-43cd-88f0-a4c46bd91734" providerId="ADAL" clId="{A2067F98-9F89-5F45-990E-04B9477EEF40}" dt="2024-06-18T15:59:59.196" v="314" actId="404"/>
          <ac:spMkLst>
            <pc:docMk/>
            <pc:sldMk cId="1043112976" sldId="272"/>
            <ac:spMk id="4" creationId="{7D1C0FF4-AB6A-FB46-90F6-03EAE950FB4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3296-0E77-6D46-9E26-5D922BB1F9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93AEE9-2789-3A4C-A5A7-534F0D59A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39367-36F0-A645-A319-54DEB05A9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67D64-7242-A94A-8F9D-5611BC8E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84E7-6F44-DC42-B782-943B9BEC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9366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8C617-7AE6-674F-94A1-2F72F189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5CFA9B-DE31-944D-87BF-B60019433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EBD01-5D79-0345-9C27-F3D2FF6C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F7A5E-FE7B-6242-85AF-5651C287B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49E4CA-92D8-0A41-BE48-D30CD445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82326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A02C76-BEA4-9D44-A3EE-3386B067E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BD08C6-D81A-7B4B-8C6C-9160EA46D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A47E5-8FDA-6549-BCAE-238F1C74B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546BA8-966A-DD48-BE31-C345FD0D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0CBAB1-3757-F94B-BBD5-C79E9F81B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1989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A435-2FBC-314D-8BDC-8C8428E3E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6AFB5-31BA-8846-A458-0F8DD8C30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D6129-093B-BE4D-9F78-70A0DFC7E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04FF4-03FA-8844-BCF7-D1402088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7CB428-E5E7-E740-BFA8-3E7C1995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5206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43608-9B17-EF47-BF05-F26A2AB56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1127A0-2532-C643-A606-BD880578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B82B2-C224-714B-A37A-A16BF9F6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E9BA4-3631-1F4A-9AF3-CC3F52E5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CEF09-F353-984F-A8D0-56ED8132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008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EC2C9-0386-0C4D-9EEF-43D71B80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758F73-D90C-D44A-A9BE-C46EE1854D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4024E-C999-3541-91FE-AC2508C77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95F796-EE1B-4B46-B03C-80D4795A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4E85C-4721-4643-84E8-61F63C691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73684-2A01-F44F-B1DD-550743FC0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37740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10B72-163D-0E4F-A498-96B98D6EA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02599-4D75-4D45-8378-F75D0378A5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F2455-F285-F748-9092-39A8FD252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7EB332-1679-7941-92CA-E71866604D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8DBCB1-B9B0-8B41-A0D2-22A7271BD8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90419-28AB-9743-B595-9E87909EE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E34CC4-1730-684D-B07F-952A9A3BA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2E56B0-F3A1-C949-BB66-FCA7CF813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277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6C3BC-2BA5-8148-B91B-AE9EF57C4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EA1372-BEF6-E04C-A2CD-F1596FC26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817331-8D97-CA42-9579-84A1A4CC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1C551E-A645-894B-A790-2EFD31BF4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0713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5FC82-3258-5248-9F74-7A9A71E0B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E52430-6E30-A24B-A533-F70495984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3C548-3428-E743-A4F1-849F2DFB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8789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A0C23-8F16-8F47-9717-4B8FEE0F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77209A-10A7-8843-BC7D-212752893B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D4E5D4-ABE8-5945-9598-FBAD8DA87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33339-9F31-0147-AD2C-9B8355AA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633A9F-6628-D04D-95D4-133E35255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8E62A-ECC2-1A47-9E55-E7BEF0D12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78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7438-6DDF-084B-A721-E53E2653F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58E8B6-0770-4649-BB39-5D08B4212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7E8F4-B609-AF4E-92A0-038D668B8F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0D722E-4A40-3C4B-A875-2F8063F70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C53D72-449A-5743-87ED-9CB41C1D8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9728C1-AA88-B249-BB04-4E1967CEB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8586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32220C-6821-5246-8693-604A495A1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D2639-6D27-ED42-AB84-A8303E1E2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1D742-1C27-0440-947A-71D2B631B3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C9655-E387-2143-9B6D-973286002C7B}" type="datetimeFigureOut">
              <a:rPr lang="en-DE" smtClean="0"/>
              <a:t>6/18/24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DD903-C97D-314E-8018-A9F06A0095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5248E-CA3B-BD4B-86C6-BD8F79B28F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790CD-2C6E-3243-AC18-5F63AD4E2B6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80667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298EB4-CBDB-6942-A225-0B5FD053B24C}"/>
              </a:ext>
            </a:extLst>
          </p:cNvPr>
          <p:cNvSpPr txBox="1"/>
          <p:nvPr/>
        </p:nvSpPr>
        <p:spPr>
          <a:xfrm>
            <a:off x="3154818" y="502257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1774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7155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من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عشقش او با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84615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33130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که زنجیرهای گناهم دید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تاریکی من را بیرون کشید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که ناله های من را شنید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</a:t>
            </a: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آغوشش</a:t>
            </a: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آرامی بخشید</a:t>
            </a:r>
          </a:p>
          <a:p>
            <a:pPr algn="ctr" rtl="1">
              <a:lnSpc>
                <a:spcPct val="15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8136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9464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906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71557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من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5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عشقش او با من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9050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05430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وقتی از غمها مرا </a:t>
            </a:r>
            <a:r>
              <a:rPr lang="fa-IR" sz="4500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رهانید</a:t>
            </a:r>
            <a:endParaRPr lang="fa-IR" sz="45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محبتش مرا </a:t>
            </a:r>
            <a:r>
              <a:rPr lang="fa-IR" sz="450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پوشانید</a:t>
            </a:r>
            <a:endParaRPr lang="fa-IR" sz="45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عشقش را دیدم بر روی صلیب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جانش داد جانم را خرید</a:t>
            </a:r>
          </a:p>
          <a:p>
            <a:pPr algn="ctr" rtl="1">
              <a:lnSpc>
                <a:spcPct val="15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94112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794640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چون او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زنده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34997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1C0FF4-AB6A-FB46-90F6-03EAE950FB42}"/>
              </a:ext>
            </a:extLst>
          </p:cNvPr>
          <p:cNvSpPr/>
          <p:nvPr/>
        </p:nvSpPr>
        <p:spPr>
          <a:xfrm>
            <a:off x="0" y="0"/>
            <a:ext cx="12191999" cy="803873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 روح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 من آزادم من آزادم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نام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من آزادم من آزادم من آزادم</a:t>
            </a:r>
            <a:endParaRPr lang="fa-IR" sz="36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43112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F298EB4-CBDB-6942-A225-0B5FD053B24C}"/>
              </a:ext>
            </a:extLst>
          </p:cNvPr>
          <p:cNvSpPr txBox="1"/>
          <p:nvPr/>
        </p:nvSpPr>
        <p:spPr>
          <a:xfrm>
            <a:off x="3154818" y="5022574"/>
            <a:ext cx="18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r" defTabSz="914400" rtl="1" eaLnBrk="1" latinLnBrk="0" hangingPunct="1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66491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114</Words>
  <Application>Microsoft Macintosh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2022-02-16T21:05:46Z</dcterms:created>
  <dcterms:modified xsi:type="dcterms:W3CDTF">2024-06-18T16:00:02Z</dcterms:modified>
</cp:coreProperties>
</file>