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3" r:id="rId4"/>
    <p:sldId id="264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C83946A-BC80-A44D-9EDF-803B1C348B58}"/>
    <pc:docChg chg="custSel addSld delSld modSld modMainMaster">
      <pc:chgData name="Niloofar Hosseini" userId="eb3e3110-2622-43cd-88f0-a4c46bd91734" providerId="ADAL" clId="{0C83946A-BC80-A44D-9EDF-803B1C348B58}" dt="2024-05-23T10:25:19.657" v="333" actId="20577"/>
      <pc:docMkLst>
        <pc:docMk/>
      </pc:docMkLst>
      <pc:sldChg chg="addSp delSp modSp mod setBg">
        <pc:chgData name="Niloofar Hosseini" userId="eb3e3110-2622-43cd-88f0-a4c46bd91734" providerId="ADAL" clId="{0C83946A-BC80-A44D-9EDF-803B1C348B58}" dt="2024-05-23T10:24:09.173" v="210" actId="20577"/>
        <pc:sldMkLst>
          <pc:docMk/>
          <pc:sldMk cId="3535262931" sldId="256"/>
        </pc:sldMkLst>
        <pc:spChg chg="add del mod">
          <ac:chgData name="Niloofar Hosseini" userId="eb3e3110-2622-43cd-88f0-a4c46bd91734" providerId="ADAL" clId="{0C83946A-BC80-A44D-9EDF-803B1C348B58}" dt="2024-05-23T10:23:10.395" v="105"/>
          <ac:spMkLst>
            <pc:docMk/>
            <pc:sldMk cId="3535262931" sldId="256"/>
            <ac:spMk id="2" creationId="{F893E17A-4782-CAA5-7200-66EB3018D435}"/>
          </ac:spMkLst>
        </pc:spChg>
        <pc:spChg chg="add mod">
          <ac:chgData name="Niloofar Hosseini" userId="eb3e3110-2622-43cd-88f0-a4c46bd91734" providerId="ADAL" clId="{0C83946A-BC80-A44D-9EDF-803B1C348B58}" dt="2024-05-23T10:24:09.173" v="210" actId="20577"/>
          <ac:spMkLst>
            <pc:docMk/>
            <pc:sldMk cId="3535262931" sldId="256"/>
            <ac:spMk id="3" creationId="{DDD55CAB-CCD2-5CAE-1540-0EABD4C9AA20}"/>
          </ac:spMkLst>
        </pc:spChg>
        <pc:spChg chg="del mod">
          <ac:chgData name="Niloofar Hosseini" userId="eb3e3110-2622-43cd-88f0-a4c46bd91734" providerId="ADAL" clId="{0C83946A-BC80-A44D-9EDF-803B1C348B58}" dt="2024-05-23T10:23:10.221" v="103" actId="21"/>
          <ac:spMkLst>
            <pc:docMk/>
            <pc:sldMk cId="3535262931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C83946A-BC80-A44D-9EDF-803B1C348B58}" dt="2024-05-23T10:24:13.253" v="211" actId="2696"/>
        <pc:sldMkLst>
          <pc:docMk/>
          <pc:sldMk cId="2181009363" sldId="257"/>
        </pc:sldMkLst>
      </pc:sldChg>
      <pc:sldChg chg="del">
        <pc:chgData name="Niloofar Hosseini" userId="eb3e3110-2622-43cd-88f0-a4c46bd91734" providerId="ADAL" clId="{0C83946A-BC80-A44D-9EDF-803B1C348B58}" dt="2024-05-23T10:24:14.410" v="212" actId="2696"/>
        <pc:sldMkLst>
          <pc:docMk/>
          <pc:sldMk cId="2619594031" sldId="258"/>
        </pc:sldMkLst>
      </pc:sldChg>
      <pc:sldChg chg="del">
        <pc:chgData name="Niloofar Hosseini" userId="eb3e3110-2622-43cd-88f0-a4c46bd91734" providerId="ADAL" clId="{0C83946A-BC80-A44D-9EDF-803B1C348B58}" dt="2024-05-23T10:24:14.895" v="213" actId="2696"/>
        <pc:sldMkLst>
          <pc:docMk/>
          <pc:sldMk cId="1601799022" sldId="259"/>
        </pc:sldMkLst>
      </pc:sldChg>
      <pc:sldChg chg="del">
        <pc:chgData name="Niloofar Hosseini" userId="eb3e3110-2622-43cd-88f0-a4c46bd91734" providerId="ADAL" clId="{0C83946A-BC80-A44D-9EDF-803B1C348B58}" dt="2024-05-23T10:24:15.298" v="214" actId="2696"/>
        <pc:sldMkLst>
          <pc:docMk/>
          <pc:sldMk cId="1413912881" sldId="260"/>
        </pc:sldMkLst>
      </pc:sldChg>
      <pc:sldChg chg="setBg">
        <pc:chgData name="Niloofar Hosseini" userId="eb3e3110-2622-43cd-88f0-a4c46bd91734" providerId="ADAL" clId="{0C83946A-BC80-A44D-9EDF-803B1C348B58}" dt="2024-05-23T10:21:37.286" v="25"/>
        <pc:sldMkLst>
          <pc:docMk/>
          <pc:sldMk cId="1887179131" sldId="261"/>
        </pc:sldMkLst>
      </pc:sldChg>
      <pc:sldChg chg="setBg">
        <pc:chgData name="Niloofar Hosseini" userId="eb3e3110-2622-43cd-88f0-a4c46bd91734" providerId="ADAL" clId="{0C83946A-BC80-A44D-9EDF-803B1C348B58}" dt="2024-05-23T10:21:33.836" v="23"/>
        <pc:sldMkLst>
          <pc:docMk/>
          <pc:sldMk cId="5067165" sldId="262"/>
        </pc:sldMkLst>
      </pc:sldChg>
      <pc:sldChg chg="modSp add mod">
        <pc:chgData name="Niloofar Hosseini" userId="eb3e3110-2622-43cd-88f0-a4c46bd91734" providerId="ADAL" clId="{0C83946A-BC80-A44D-9EDF-803B1C348B58}" dt="2024-05-23T10:24:35.720" v="300" actId="20577"/>
        <pc:sldMkLst>
          <pc:docMk/>
          <pc:sldMk cId="3927781758" sldId="263"/>
        </pc:sldMkLst>
        <pc:spChg chg="mod">
          <ac:chgData name="Niloofar Hosseini" userId="eb3e3110-2622-43cd-88f0-a4c46bd91734" providerId="ADAL" clId="{0C83946A-BC80-A44D-9EDF-803B1C348B58}" dt="2024-05-23T10:24:35.720" v="300" actId="20577"/>
          <ac:spMkLst>
            <pc:docMk/>
            <pc:sldMk cId="3927781758" sldId="263"/>
            <ac:spMk id="3" creationId="{DDD55CAB-CCD2-5CAE-1540-0EABD4C9AA20}"/>
          </ac:spMkLst>
        </pc:spChg>
      </pc:sldChg>
      <pc:sldChg chg="modSp add mod">
        <pc:chgData name="Niloofar Hosseini" userId="eb3e3110-2622-43cd-88f0-a4c46bd91734" providerId="ADAL" clId="{0C83946A-BC80-A44D-9EDF-803B1C348B58}" dt="2024-05-23T10:25:19.657" v="333" actId="20577"/>
        <pc:sldMkLst>
          <pc:docMk/>
          <pc:sldMk cId="3850692833" sldId="264"/>
        </pc:sldMkLst>
        <pc:spChg chg="mod">
          <ac:chgData name="Niloofar Hosseini" userId="eb3e3110-2622-43cd-88f0-a4c46bd91734" providerId="ADAL" clId="{0C83946A-BC80-A44D-9EDF-803B1C348B58}" dt="2024-05-23T10:25:19.657" v="333" actId="20577"/>
          <ac:spMkLst>
            <pc:docMk/>
            <pc:sldMk cId="3850692833" sldId="264"/>
            <ac:spMk id="3" creationId="{DDD55CAB-CCD2-5CAE-1540-0EABD4C9AA20}"/>
          </ac:spMkLst>
        </pc:spChg>
      </pc:sldChg>
      <pc:sldMasterChg chg="setBg modSldLayout">
        <pc:chgData name="Niloofar Hosseini" userId="eb3e3110-2622-43cd-88f0-a4c46bd91734" providerId="ADAL" clId="{0C83946A-BC80-A44D-9EDF-803B1C348B58}" dt="2024-05-23T10:21:25.942" v="21"/>
        <pc:sldMasterMkLst>
          <pc:docMk/>
          <pc:sldMasterMk cId="1091149745" sldId="2147483648"/>
        </pc:sldMasterMkLst>
        <pc:sldLayoutChg chg="setBg">
          <pc:chgData name="Niloofar Hosseini" userId="eb3e3110-2622-43cd-88f0-a4c46bd91734" providerId="ADAL" clId="{0C83946A-BC80-A44D-9EDF-803B1C348B58}" dt="2024-05-23T10:21:25.942" v="21"/>
          <pc:sldLayoutMkLst>
            <pc:docMk/>
            <pc:sldMasterMk cId="1091149745" sldId="2147483648"/>
            <pc:sldLayoutMk cId="2216113902" sldId="2147483649"/>
          </pc:sldLayoutMkLst>
        </pc:sldLayoutChg>
        <pc:sldLayoutChg chg="setBg">
          <pc:chgData name="Niloofar Hosseini" userId="eb3e3110-2622-43cd-88f0-a4c46bd91734" providerId="ADAL" clId="{0C83946A-BC80-A44D-9EDF-803B1C348B58}" dt="2024-05-23T10:21:25.942" v="21"/>
          <pc:sldLayoutMkLst>
            <pc:docMk/>
            <pc:sldMasterMk cId="1091149745" sldId="2147483648"/>
            <pc:sldLayoutMk cId="564187948" sldId="2147483650"/>
          </pc:sldLayoutMkLst>
        </pc:sldLayoutChg>
        <pc:sldLayoutChg chg="setBg">
          <pc:chgData name="Niloofar Hosseini" userId="eb3e3110-2622-43cd-88f0-a4c46bd91734" providerId="ADAL" clId="{0C83946A-BC80-A44D-9EDF-803B1C348B58}" dt="2024-05-23T10:21:25.942" v="21"/>
          <pc:sldLayoutMkLst>
            <pc:docMk/>
            <pc:sldMasterMk cId="1091149745" sldId="2147483648"/>
            <pc:sldLayoutMk cId="417505341" sldId="2147483651"/>
          </pc:sldLayoutMkLst>
        </pc:sldLayoutChg>
        <pc:sldLayoutChg chg="setBg">
          <pc:chgData name="Niloofar Hosseini" userId="eb3e3110-2622-43cd-88f0-a4c46bd91734" providerId="ADAL" clId="{0C83946A-BC80-A44D-9EDF-803B1C348B58}" dt="2024-05-23T10:21:25.942" v="21"/>
          <pc:sldLayoutMkLst>
            <pc:docMk/>
            <pc:sldMasterMk cId="1091149745" sldId="2147483648"/>
            <pc:sldLayoutMk cId="3026172036" sldId="2147483652"/>
          </pc:sldLayoutMkLst>
        </pc:sldLayoutChg>
        <pc:sldLayoutChg chg="setBg">
          <pc:chgData name="Niloofar Hosseini" userId="eb3e3110-2622-43cd-88f0-a4c46bd91734" providerId="ADAL" clId="{0C83946A-BC80-A44D-9EDF-803B1C348B58}" dt="2024-05-23T10:21:25.942" v="21"/>
          <pc:sldLayoutMkLst>
            <pc:docMk/>
            <pc:sldMasterMk cId="1091149745" sldId="2147483648"/>
            <pc:sldLayoutMk cId="2076477754" sldId="2147483653"/>
          </pc:sldLayoutMkLst>
        </pc:sldLayoutChg>
        <pc:sldLayoutChg chg="setBg">
          <pc:chgData name="Niloofar Hosseini" userId="eb3e3110-2622-43cd-88f0-a4c46bd91734" providerId="ADAL" clId="{0C83946A-BC80-A44D-9EDF-803B1C348B58}" dt="2024-05-23T10:21:25.942" v="21"/>
          <pc:sldLayoutMkLst>
            <pc:docMk/>
            <pc:sldMasterMk cId="1091149745" sldId="2147483648"/>
            <pc:sldLayoutMk cId="3879882608" sldId="2147483654"/>
          </pc:sldLayoutMkLst>
        </pc:sldLayoutChg>
        <pc:sldLayoutChg chg="setBg">
          <pc:chgData name="Niloofar Hosseini" userId="eb3e3110-2622-43cd-88f0-a4c46bd91734" providerId="ADAL" clId="{0C83946A-BC80-A44D-9EDF-803B1C348B58}" dt="2024-05-23T10:21:25.942" v="21"/>
          <pc:sldLayoutMkLst>
            <pc:docMk/>
            <pc:sldMasterMk cId="1091149745" sldId="2147483648"/>
            <pc:sldLayoutMk cId="1216861182" sldId="2147483655"/>
          </pc:sldLayoutMkLst>
        </pc:sldLayoutChg>
        <pc:sldLayoutChg chg="setBg">
          <pc:chgData name="Niloofar Hosseini" userId="eb3e3110-2622-43cd-88f0-a4c46bd91734" providerId="ADAL" clId="{0C83946A-BC80-A44D-9EDF-803B1C348B58}" dt="2024-05-23T10:21:25.942" v="21"/>
          <pc:sldLayoutMkLst>
            <pc:docMk/>
            <pc:sldMasterMk cId="1091149745" sldId="2147483648"/>
            <pc:sldLayoutMk cId="4261660068" sldId="2147483656"/>
          </pc:sldLayoutMkLst>
        </pc:sldLayoutChg>
        <pc:sldLayoutChg chg="setBg">
          <pc:chgData name="Niloofar Hosseini" userId="eb3e3110-2622-43cd-88f0-a4c46bd91734" providerId="ADAL" clId="{0C83946A-BC80-A44D-9EDF-803B1C348B58}" dt="2024-05-23T10:21:25.942" v="21"/>
          <pc:sldLayoutMkLst>
            <pc:docMk/>
            <pc:sldMasterMk cId="1091149745" sldId="2147483648"/>
            <pc:sldLayoutMk cId="3473443536" sldId="2147483657"/>
          </pc:sldLayoutMkLst>
        </pc:sldLayoutChg>
        <pc:sldLayoutChg chg="setBg">
          <pc:chgData name="Niloofar Hosseini" userId="eb3e3110-2622-43cd-88f0-a4c46bd91734" providerId="ADAL" clId="{0C83946A-BC80-A44D-9EDF-803B1C348B58}" dt="2024-05-23T10:21:25.942" v="21"/>
          <pc:sldLayoutMkLst>
            <pc:docMk/>
            <pc:sldMasterMk cId="1091149745" sldId="2147483648"/>
            <pc:sldLayoutMk cId="2254136781" sldId="2147483658"/>
          </pc:sldLayoutMkLst>
        </pc:sldLayoutChg>
        <pc:sldLayoutChg chg="setBg">
          <pc:chgData name="Niloofar Hosseini" userId="eb3e3110-2622-43cd-88f0-a4c46bd91734" providerId="ADAL" clId="{0C83946A-BC80-A44D-9EDF-803B1C348B58}" dt="2024-05-23T10:21:25.942" v="21"/>
          <pc:sldLayoutMkLst>
            <pc:docMk/>
            <pc:sldMasterMk cId="1091149745" sldId="2147483648"/>
            <pc:sldLayoutMk cId="130446102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611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413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4461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4187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50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6172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6477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9882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686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66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5B2E-8CC0-49C3-975D-B2A5A7040F7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3443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F5B2E-8CC0-49C3-975D-B2A5A7040F79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8BF55-F1E8-48A2-8DBB-61CAF566244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1149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7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DD55CAB-CCD2-5CAE-1540-0EABD4C9AA20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 قلمروی جلال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 قلمروی فیض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 حضور زیبای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جاریست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بین ما</a:t>
            </a:r>
          </a:p>
          <a:p>
            <a:pPr algn="ctr" rtl="1">
              <a:lnSpc>
                <a:spcPct val="150000"/>
              </a:lnSpc>
            </a:pPr>
            <a:endParaRPr lang="fa-IR" sz="4800" cap="none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35262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DD55CAB-CCD2-5CAE-1540-0EABD4C9AA20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حضور فرشتگان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روی بالهای جلال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مثل صدای آب های بسیار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شنوم فرشتگان می خوانند</a:t>
            </a:r>
          </a:p>
          <a:p>
            <a:pPr algn="ctr" rtl="1">
              <a:lnSpc>
                <a:spcPct val="150000"/>
              </a:lnSpc>
            </a:pPr>
            <a:endParaRPr lang="fa-IR" sz="4800" cap="none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27781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DD55CAB-CCD2-5CAE-1540-0EABD4C9AA20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cap="none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6600" b="1" cap="none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6600" b="1" cap="none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6600" b="1" cap="none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endParaRPr lang="fa-IR" sz="6600" b="1" cap="none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۴)</a:t>
            </a: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50692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7179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39</Words>
  <Application>Microsoft Macintosh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2019-11-08T13:21:34Z</dcterms:created>
  <dcterms:modified xsi:type="dcterms:W3CDTF">2024-05-23T10:25:22Z</dcterms:modified>
</cp:coreProperties>
</file>