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72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81"/>
  </p:normalViewPr>
  <p:slideViewPr>
    <p:cSldViewPr snapToGrid="0" snapToObjects="1">
      <p:cViewPr varScale="1">
        <p:scale>
          <a:sx n="124" d="100"/>
          <a:sy n="124" d="100"/>
        </p:scale>
        <p:origin x="200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15370098-511A-894C-B1ED-3DD3607643FB}"/>
    <pc:docChg chg="custSel addSld delSld modSld sldOrd modMainMaster">
      <pc:chgData name="Niloofar Hosseini" userId="eb3e3110-2622-43cd-88f0-a4c46bd91734" providerId="ADAL" clId="{15370098-511A-894C-B1ED-3DD3607643FB}" dt="2024-05-23T10:39:13.833" v="651" actId="2696"/>
      <pc:docMkLst>
        <pc:docMk/>
      </pc:docMkLst>
      <pc:sldChg chg="setBg">
        <pc:chgData name="Niloofar Hosseini" userId="eb3e3110-2622-43cd-88f0-a4c46bd91734" providerId="ADAL" clId="{15370098-511A-894C-B1ED-3DD3607643FB}" dt="2024-05-23T10:28:55.155" v="38"/>
        <pc:sldMkLst>
          <pc:docMk/>
          <pc:sldMk cId="714345772" sldId="256"/>
        </pc:sldMkLst>
      </pc:sldChg>
      <pc:sldChg chg="setBg">
        <pc:chgData name="Niloofar Hosseini" userId="eb3e3110-2622-43cd-88f0-a4c46bd91734" providerId="ADAL" clId="{15370098-511A-894C-B1ED-3DD3607643FB}" dt="2024-05-23T10:29:00.319" v="40"/>
        <pc:sldMkLst>
          <pc:docMk/>
          <pc:sldMk cId="1225216437" sldId="257"/>
        </pc:sldMkLst>
      </pc:sldChg>
      <pc:sldChg chg="addSp delSp modSp mod setBg">
        <pc:chgData name="Niloofar Hosseini" userId="eb3e3110-2622-43cd-88f0-a4c46bd91734" providerId="ADAL" clId="{15370098-511A-894C-B1ED-3DD3607643FB}" dt="2024-05-23T10:30:28.928" v="173"/>
        <pc:sldMkLst>
          <pc:docMk/>
          <pc:sldMk cId="96725497" sldId="258"/>
        </pc:sldMkLst>
        <pc:spChg chg="add del mod">
          <ac:chgData name="Niloofar Hosseini" userId="eb3e3110-2622-43cd-88f0-a4c46bd91734" providerId="ADAL" clId="{15370098-511A-894C-B1ED-3DD3607643FB}" dt="2024-05-23T10:30:28.928" v="173"/>
          <ac:spMkLst>
            <pc:docMk/>
            <pc:sldMk cId="96725497" sldId="258"/>
            <ac:spMk id="2" creationId="{51EC53C5-BF2D-CF65-3E65-31BF58724715}"/>
          </ac:spMkLst>
        </pc:spChg>
        <pc:spChg chg="mod">
          <ac:chgData name="Niloofar Hosseini" userId="eb3e3110-2622-43cd-88f0-a4c46bd91734" providerId="ADAL" clId="{15370098-511A-894C-B1ED-3DD3607643FB}" dt="2024-05-23T10:30:22.193" v="171" actId="403"/>
          <ac:spMkLst>
            <pc:docMk/>
            <pc:sldMk cId="96725497" sldId="258"/>
            <ac:spMk id="4" creationId="{EF64E1CA-F717-974C-A52A-B7EC7A2EE751}"/>
          </ac:spMkLst>
        </pc:spChg>
      </pc:sldChg>
      <pc:sldChg chg="del">
        <pc:chgData name="Niloofar Hosseini" userId="eb3e3110-2622-43cd-88f0-a4c46bd91734" providerId="ADAL" clId="{15370098-511A-894C-B1ED-3DD3607643FB}" dt="2024-05-23T10:30:31.421" v="174" actId="2696"/>
        <pc:sldMkLst>
          <pc:docMk/>
          <pc:sldMk cId="1583907180" sldId="259"/>
        </pc:sldMkLst>
      </pc:sldChg>
      <pc:sldChg chg="modSp mod">
        <pc:chgData name="Niloofar Hosseini" userId="eb3e3110-2622-43cd-88f0-a4c46bd91734" providerId="ADAL" clId="{15370098-511A-894C-B1ED-3DD3607643FB}" dt="2024-05-23T10:31:16.231" v="292" actId="20577"/>
        <pc:sldMkLst>
          <pc:docMk/>
          <pc:sldMk cId="2053391885" sldId="260"/>
        </pc:sldMkLst>
        <pc:spChg chg="mod">
          <ac:chgData name="Niloofar Hosseini" userId="eb3e3110-2622-43cd-88f0-a4c46bd91734" providerId="ADAL" clId="{15370098-511A-894C-B1ED-3DD3607643FB}" dt="2024-05-23T10:31:16.231" v="292" actId="20577"/>
          <ac:spMkLst>
            <pc:docMk/>
            <pc:sldMk cId="2053391885" sldId="260"/>
            <ac:spMk id="2" creationId="{DA5E3965-AC6F-0440-8370-B6A5E587F063}"/>
          </ac:spMkLst>
        </pc:spChg>
      </pc:sldChg>
      <pc:sldChg chg="del">
        <pc:chgData name="Niloofar Hosseini" userId="eb3e3110-2622-43cd-88f0-a4c46bd91734" providerId="ADAL" clId="{15370098-511A-894C-B1ED-3DD3607643FB}" dt="2024-05-23T10:31:19.777" v="293" actId="2696"/>
        <pc:sldMkLst>
          <pc:docMk/>
          <pc:sldMk cId="2328101819" sldId="261"/>
        </pc:sldMkLst>
      </pc:sldChg>
      <pc:sldChg chg="modSp mod">
        <pc:chgData name="Niloofar Hosseini" userId="eb3e3110-2622-43cd-88f0-a4c46bd91734" providerId="ADAL" clId="{15370098-511A-894C-B1ED-3DD3607643FB}" dt="2024-05-23T10:32:47.306" v="419" actId="20577"/>
        <pc:sldMkLst>
          <pc:docMk/>
          <pc:sldMk cId="2480503660" sldId="262"/>
        </pc:sldMkLst>
        <pc:spChg chg="mod">
          <ac:chgData name="Niloofar Hosseini" userId="eb3e3110-2622-43cd-88f0-a4c46bd91734" providerId="ADAL" clId="{15370098-511A-894C-B1ED-3DD3607643FB}" dt="2024-05-23T10:32:47.306" v="419" actId="20577"/>
          <ac:spMkLst>
            <pc:docMk/>
            <pc:sldMk cId="2480503660" sldId="262"/>
            <ac:spMk id="2" creationId="{1711671F-7BAD-154C-9E45-0050BD6D39CE}"/>
          </ac:spMkLst>
        </pc:spChg>
      </pc:sldChg>
      <pc:sldChg chg="del">
        <pc:chgData name="Niloofar Hosseini" userId="eb3e3110-2622-43cd-88f0-a4c46bd91734" providerId="ADAL" clId="{15370098-511A-894C-B1ED-3DD3607643FB}" dt="2024-05-23T10:32:52.452" v="420" actId="2696"/>
        <pc:sldMkLst>
          <pc:docMk/>
          <pc:sldMk cId="295201865" sldId="263"/>
        </pc:sldMkLst>
      </pc:sldChg>
      <pc:sldChg chg="modSp mod">
        <pc:chgData name="Niloofar Hosseini" userId="eb3e3110-2622-43cd-88f0-a4c46bd91734" providerId="ADAL" clId="{15370098-511A-894C-B1ED-3DD3607643FB}" dt="2024-05-23T10:38:08.342" v="535" actId="20577"/>
        <pc:sldMkLst>
          <pc:docMk/>
          <pc:sldMk cId="3917956965" sldId="264"/>
        </pc:sldMkLst>
        <pc:spChg chg="mod">
          <ac:chgData name="Niloofar Hosseini" userId="eb3e3110-2622-43cd-88f0-a4c46bd91734" providerId="ADAL" clId="{15370098-511A-894C-B1ED-3DD3607643FB}" dt="2024-05-23T10:38:08.342" v="535" actId="20577"/>
          <ac:spMkLst>
            <pc:docMk/>
            <pc:sldMk cId="3917956965" sldId="264"/>
            <ac:spMk id="2" creationId="{8130E0F8-086F-4F44-AB1D-9D67632459C8}"/>
          </ac:spMkLst>
        </pc:spChg>
      </pc:sldChg>
      <pc:sldChg chg="del">
        <pc:chgData name="Niloofar Hosseini" userId="eb3e3110-2622-43cd-88f0-a4c46bd91734" providerId="ADAL" clId="{15370098-511A-894C-B1ED-3DD3607643FB}" dt="2024-05-23T10:38:11.470" v="536" actId="2696"/>
        <pc:sldMkLst>
          <pc:docMk/>
          <pc:sldMk cId="2618649022" sldId="265"/>
        </pc:sldMkLst>
      </pc:sldChg>
      <pc:sldChg chg="modSp mod">
        <pc:chgData name="Niloofar Hosseini" userId="eb3e3110-2622-43cd-88f0-a4c46bd91734" providerId="ADAL" clId="{15370098-511A-894C-B1ED-3DD3607643FB}" dt="2024-05-23T10:39:00.163" v="646" actId="20577"/>
        <pc:sldMkLst>
          <pc:docMk/>
          <pc:sldMk cId="2143022891" sldId="266"/>
        </pc:sldMkLst>
        <pc:spChg chg="mod">
          <ac:chgData name="Niloofar Hosseini" userId="eb3e3110-2622-43cd-88f0-a4c46bd91734" providerId="ADAL" clId="{15370098-511A-894C-B1ED-3DD3607643FB}" dt="2024-05-23T10:39:00.163" v="646" actId="20577"/>
          <ac:spMkLst>
            <pc:docMk/>
            <pc:sldMk cId="2143022891" sldId="266"/>
            <ac:spMk id="2" creationId="{D40451D6-AFAD-DF4E-97CD-9B0036C306EC}"/>
          </ac:spMkLst>
        </pc:spChg>
      </pc:sldChg>
      <pc:sldChg chg="del">
        <pc:chgData name="Niloofar Hosseini" userId="eb3e3110-2622-43cd-88f0-a4c46bd91734" providerId="ADAL" clId="{15370098-511A-894C-B1ED-3DD3607643FB}" dt="2024-05-23T10:39:03.538" v="647" actId="2696"/>
        <pc:sldMkLst>
          <pc:docMk/>
          <pc:sldMk cId="746053999" sldId="267"/>
        </pc:sldMkLst>
      </pc:sldChg>
      <pc:sldChg chg="del">
        <pc:chgData name="Niloofar Hosseini" userId="eb3e3110-2622-43cd-88f0-a4c46bd91734" providerId="ADAL" clId="{15370098-511A-894C-B1ED-3DD3607643FB}" dt="2024-05-23T10:39:12.640" v="650" actId="2696"/>
        <pc:sldMkLst>
          <pc:docMk/>
          <pc:sldMk cId="1024056873" sldId="270"/>
        </pc:sldMkLst>
      </pc:sldChg>
      <pc:sldChg chg="del">
        <pc:chgData name="Niloofar Hosseini" userId="eb3e3110-2622-43cd-88f0-a4c46bd91734" providerId="ADAL" clId="{15370098-511A-894C-B1ED-3DD3607643FB}" dt="2024-05-23T10:39:13.833" v="651" actId="2696"/>
        <pc:sldMkLst>
          <pc:docMk/>
          <pc:sldMk cId="3040666441" sldId="271"/>
        </pc:sldMkLst>
      </pc:sldChg>
      <pc:sldChg chg="add ord">
        <pc:chgData name="Niloofar Hosseini" userId="eb3e3110-2622-43cd-88f0-a4c46bd91734" providerId="ADAL" clId="{15370098-511A-894C-B1ED-3DD3607643FB}" dt="2024-05-23T10:39:11.515" v="649" actId="20578"/>
        <pc:sldMkLst>
          <pc:docMk/>
          <pc:sldMk cId="549259280" sldId="272"/>
        </pc:sldMkLst>
      </pc:sldChg>
      <pc:sldMasterChg chg="setBg modSldLayout">
        <pc:chgData name="Niloofar Hosseini" userId="eb3e3110-2622-43cd-88f0-a4c46bd91734" providerId="ADAL" clId="{15370098-511A-894C-B1ED-3DD3607643FB}" dt="2024-05-23T10:28:48.335" v="36"/>
        <pc:sldMasterMkLst>
          <pc:docMk/>
          <pc:sldMasterMk cId="3022709662" sldId="2147483648"/>
        </pc:sldMasterMkLst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4265820921" sldId="2147483649"/>
          </pc:sldLayoutMkLst>
        </pc:sldLayoutChg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946294427" sldId="2147483650"/>
          </pc:sldLayoutMkLst>
        </pc:sldLayoutChg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193177203" sldId="2147483651"/>
          </pc:sldLayoutMkLst>
        </pc:sldLayoutChg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4054647425" sldId="2147483652"/>
          </pc:sldLayoutMkLst>
        </pc:sldLayoutChg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502663170" sldId="2147483653"/>
          </pc:sldLayoutMkLst>
        </pc:sldLayoutChg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1238773303" sldId="2147483654"/>
          </pc:sldLayoutMkLst>
        </pc:sldLayoutChg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2955531451" sldId="2147483655"/>
          </pc:sldLayoutMkLst>
        </pc:sldLayoutChg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2611532921" sldId="2147483656"/>
          </pc:sldLayoutMkLst>
        </pc:sldLayoutChg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3381743606" sldId="2147483657"/>
          </pc:sldLayoutMkLst>
        </pc:sldLayoutChg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3432282784" sldId="2147483658"/>
          </pc:sldLayoutMkLst>
        </pc:sldLayoutChg>
        <pc:sldLayoutChg chg="setBg">
          <pc:chgData name="Niloofar Hosseini" userId="eb3e3110-2622-43cd-88f0-a4c46bd91734" providerId="ADAL" clId="{15370098-511A-894C-B1ED-3DD3607643FB}" dt="2024-05-23T10:28:48.335" v="36"/>
          <pc:sldLayoutMkLst>
            <pc:docMk/>
            <pc:sldMasterMk cId="3022709662" sldId="2147483648"/>
            <pc:sldLayoutMk cId="368929908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8202-8E04-8F4B-A47F-0B57A9D07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ACC2F-DCFE-6A48-BB04-BB3A01C73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AE08A-D568-FE4E-A8D9-FA67E9BB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E30EA-7DAA-434B-9985-CA884B50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1F38-259F-0A47-A327-08FADCF2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4F8B-3F4D-554A-9C67-4293D7F1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A38BE-B1BA-6F4A-8140-D1CC32471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25C7-9712-DF4A-BBF6-0FDAEB5F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22767-8EDD-314F-82A1-4CFB223B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EFB32-6984-5049-922D-41F2EA73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8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B7E5D-2296-F241-9B48-5F5769412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20852-FD98-BB47-8DBE-E6DFDB812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7FCAA-249E-9846-9AF2-A963EB8B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FE79B-0845-2E49-9106-686DB6BA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A8200-515E-BC4C-9BA9-09CC77B0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9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1318-D7DE-2746-8C05-E0EB8F99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D69B7-6C2E-4942-A096-67454CBA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214EE-1C2C-464E-83FC-08BC0D05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C0E9F-7BF5-0649-AC15-18CCC402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6AAA-5E44-2F4F-B4AC-46FE9714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9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C734-4890-8F42-84CF-D82FEA45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26813-AAAA-3B4E-A552-752B4989F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59836-EE06-1F46-8C4C-6A96DDFA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8C822-59A5-FF4E-BF28-27893C3D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65684-72FA-8640-AC16-AC346546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2566-9455-544E-BABD-0A67C7BB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0FDA-19C1-6343-8F0E-758E3EB8C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DDFE7-F111-854D-80E8-7F7D06409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989AF-8F0B-A84A-879F-22FE6D07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1823A-381E-7B4E-8DE6-C831A115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035EF-4084-264B-944E-CA636391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93F1-2B3E-294B-842F-F0111017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ED9A0-8990-4246-8429-E18C3FC76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0D50-3E46-AE46-8091-05053C4D1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CF287-2ADF-E24A-9596-F5DCAFD52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11AD3-F088-AB4A-AB80-FA85805A7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DCE58-D020-8342-BF8D-D464A82E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1FB7A-D7DF-4849-8826-FD4E158F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7EA7FF-AFE5-CD48-930F-41EEF3BB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5227-F453-5C4B-A645-3BAD1285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37373-C37C-FD42-B6FF-EFB115B2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99F50-C9CF-A444-8BF3-C34BC654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725DA-032A-0949-A5BA-B7C05EF2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B8C55-8A69-C140-B8E8-DEA43A61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B91E6-2FED-7448-95D0-B0767E6A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E63F-E59A-5541-B7A3-82101BB0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3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691D-3284-B545-B646-A4DDF245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1892-A811-4C4A-A1C4-EEFA2FC03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1826E-BC61-5743-9E34-098630A39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E09C1-937B-8E49-AEC5-D0B1F988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A382-F102-064D-990B-0BC6BB5E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70D32-31D6-7C46-BA0C-E37A07BA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0AB5-5589-154D-BD86-C723C2FD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93A63-DE9F-D049-B836-77CFBC2CF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7E7AB-4FEB-224A-A3C6-21DE36DBD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0FDCB-48E1-2146-BC8E-4E4557FF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BCD2A-B066-3743-A35B-AB6D0631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CC120-FA88-1444-83BB-569FAB56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B81DC-8C1E-7948-87DA-01F3E0A6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3D20C-E0EB-6948-9C74-A0D5B4DAC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C9033-9C22-F245-A28A-B4EE1CBE9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EA796-A33C-9B4F-8A49-3C337B21D5E3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8C69E-116A-ED4E-983D-31AC704FC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B6551-BC96-F647-899D-471FE5A37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C4B5-9656-6642-8F5A-162338D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0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90C4D6A-7CDA-2F4D-A5BC-2D69F769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4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4E1CA-F717-974C-A52A-B7EC7A2EE751}"/>
              </a:ext>
            </a:extLst>
          </p:cNvPr>
          <p:cNvSpPr/>
          <p:nvPr/>
        </p:nvSpPr>
        <p:spPr>
          <a:xfrm>
            <a:off x="0" y="0"/>
            <a:ext cx="12191999" cy="70802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این روزها روزهای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ایلیاست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کلامش اعلام می شود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روزهای موسی خدمتگزار او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عدالت احیا می شود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fa-IR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fa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72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5E3965-AC6F-0440-8370-B6A5E587F063}"/>
              </a:ext>
            </a:extLst>
          </p:cNvPr>
          <p:cNvSpPr/>
          <p:nvPr/>
        </p:nvSpPr>
        <p:spPr>
          <a:xfrm>
            <a:off x="0" y="0"/>
            <a:ext cx="12192000" cy="72539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اگرچه سختی و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جفاها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شمشیر است و آتش و خون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ما صدای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اوییم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در بیابان ها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راه را مهیا می سازیم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339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11671F-7BAD-154C-9E45-0050BD6D39CE}"/>
              </a:ext>
            </a:extLst>
          </p:cNvPr>
          <p:cNvSpPr/>
          <p:nvPr/>
        </p:nvSpPr>
        <p:spPr>
          <a:xfrm>
            <a:off x="0" y="0"/>
            <a:ext cx="12192000" cy="72530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او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بازآید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بر ابر آسمان 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سیمایش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درخشان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بانگ شیپورها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فریاد کن این سال لطف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اوست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، از قلب آسمان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نجات آید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050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0E0F8-086F-4F44-AB1D-9D67632459C8}"/>
              </a:ext>
            </a:extLst>
          </p:cNvPr>
          <p:cNvSpPr/>
          <p:nvPr/>
        </p:nvSpPr>
        <p:spPr>
          <a:xfrm>
            <a:off x="0" y="0"/>
            <a:ext cx="12192000" cy="69066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این روزها روزهای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حزقیال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است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جان می گیرند استخوان ها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روزهای داوود خدمتگزار او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پرستش احیا می شود</a:t>
            </a:r>
          </a:p>
          <a:p>
            <a:pPr algn="ctr" rtl="1">
              <a:lnSpc>
                <a:spcPct val="150000"/>
              </a:lnSpc>
            </a:pPr>
            <a:endParaRPr lang="fa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795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0451D6-AFAD-DF4E-97CD-9B0036C306EC}"/>
              </a:ext>
            </a:extLst>
          </p:cNvPr>
          <p:cNvSpPr/>
          <p:nvPr/>
        </p:nvSpPr>
        <p:spPr>
          <a:xfrm>
            <a:off x="0" y="0"/>
            <a:ext cx="12192000" cy="72539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سفید شده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اند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مزرعه ها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روزهای برداشت محصول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چون خادمان بی منفعت تو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کلام را اعلام می کنیم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302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11671F-7BAD-154C-9E45-0050BD6D39CE}"/>
              </a:ext>
            </a:extLst>
          </p:cNvPr>
          <p:cNvSpPr/>
          <p:nvPr/>
        </p:nvSpPr>
        <p:spPr>
          <a:xfrm>
            <a:off x="0" y="0"/>
            <a:ext cx="12192000" cy="72530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او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بازآید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بر ابر آسمان 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سیمایش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درخشان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بانگ شیپورها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فریاد کن این سال لطف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اوست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، از قلب آسمان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نجات آید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925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90C4D6A-7CDA-2F4D-A5BC-2D69F769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119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Daniel (Student)</dc:creator>
  <cp:lastModifiedBy>Niloofar Hosseini</cp:lastModifiedBy>
  <cp:revision>8</cp:revision>
  <dcterms:created xsi:type="dcterms:W3CDTF">2019-09-02T15:43:50Z</dcterms:created>
  <dcterms:modified xsi:type="dcterms:W3CDTF">2024-05-23T10:39:21Z</dcterms:modified>
</cp:coreProperties>
</file>