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2" r:id="rId4"/>
    <p:sldId id="257" r:id="rId5"/>
    <p:sldId id="266" r:id="rId6"/>
    <p:sldId id="267" r:id="rId7"/>
    <p:sldId id="268" r:id="rId8"/>
    <p:sldId id="260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9295226-3526-984E-B875-3BC61831FEFB}"/>
    <pc:docChg chg="undo custSel addSld delSld modSld sldOrd modMainMaster">
      <pc:chgData name="Niloofar Hosseini" userId="eb3e3110-2622-43cd-88f0-a4c46bd91734" providerId="ADAL" clId="{09295226-3526-984E-B875-3BC61831FEFB}" dt="2024-05-23T10:55:50.385" v="474" actId="2711"/>
      <pc:docMkLst>
        <pc:docMk/>
      </pc:docMkLst>
      <pc:sldChg chg="addSp delSp modSp mod setBg">
        <pc:chgData name="Niloofar Hosseini" userId="eb3e3110-2622-43cd-88f0-a4c46bd91734" providerId="ADAL" clId="{09295226-3526-984E-B875-3BC61831FEFB}" dt="2024-05-23T10:55:37.384" v="472" actId="2711"/>
        <pc:sldMkLst>
          <pc:docMk/>
          <pc:sldMk cId="976754366" sldId="256"/>
        </pc:sldMkLst>
        <pc:spChg chg="add del mod">
          <ac:chgData name="Niloofar Hosseini" userId="eb3e3110-2622-43cd-88f0-a4c46bd91734" providerId="ADAL" clId="{09295226-3526-984E-B875-3BC61831FEFB}" dt="2024-05-23T10:48:53.916" v="67"/>
          <ac:spMkLst>
            <pc:docMk/>
            <pc:sldMk cId="976754366" sldId="256"/>
            <ac:spMk id="2" creationId="{C434947A-43D7-8C7D-8F69-BFB50E85BF7A}"/>
          </ac:spMkLst>
        </pc:spChg>
        <pc:spChg chg="del mod">
          <ac:chgData name="Niloofar Hosseini" userId="eb3e3110-2622-43cd-88f0-a4c46bd91734" providerId="ADAL" clId="{09295226-3526-984E-B875-3BC61831FEFB}" dt="2024-05-23T10:48:58.698" v="69" actId="21"/>
          <ac:spMkLst>
            <pc:docMk/>
            <pc:sldMk cId="976754366" sldId="256"/>
            <ac:spMk id="3" creationId="{00000000-0000-0000-0000-000000000000}"/>
          </ac:spMkLst>
        </pc:spChg>
        <pc:spChg chg="add mod">
          <ac:chgData name="Niloofar Hosseini" userId="eb3e3110-2622-43cd-88f0-a4c46bd91734" providerId="ADAL" clId="{09295226-3526-984E-B875-3BC61831FEFB}" dt="2024-05-23T10:55:37.384" v="472" actId="2711"/>
          <ac:spMkLst>
            <pc:docMk/>
            <pc:sldMk cId="976754366" sldId="256"/>
            <ac:spMk id="4" creationId="{24DE4CE9-EEF9-8117-042F-40180458662D}"/>
          </ac:spMkLst>
        </pc:spChg>
        <pc:spChg chg="add del mod">
          <ac:chgData name="Niloofar Hosseini" userId="eb3e3110-2622-43cd-88f0-a4c46bd91734" providerId="ADAL" clId="{09295226-3526-984E-B875-3BC61831FEFB}" dt="2024-05-23T10:51:02.903" v="297"/>
          <ac:spMkLst>
            <pc:docMk/>
            <pc:sldMk cId="976754366" sldId="256"/>
            <ac:spMk id="5" creationId="{F4D512D7-C86F-57DA-4077-E20D01C5D603}"/>
          </ac:spMkLst>
        </pc:spChg>
      </pc:sldChg>
      <pc:sldChg chg="modSp mod">
        <pc:chgData name="Niloofar Hosseini" userId="eb3e3110-2622-43cd-88f0-a4c46bd91734" providerId="ADAL" clId="{09295226-3526-984E-B875-3BC61831FEFB}" dt="2024-05-23T10:52:07.007" v="313" actId="404"/>
        <pc:sldMkLst>
          <pc:docMk/>
          <pc:sldMk cId="2497672273" sldId="257"/>
        </pc:sldMkLst>
        <pc:spChg chg="mod">
          <ac:chgData name="Niloofar Hosseini" userId="eb3e3110-2622-43cd-88f0-a4c46bd91734" providerId="ADAL" clId="{09295226-3526-984E-B875-3BC61831FEFB}" dt="2024-05-23T10:52:07.007" v="313" actId="404"/>
          <ac:spMkLst>
            <pc:docMk/>
            <pc:sldMk cId="2497672273" sldId="257"/>
            <ac:spMk id="3" creationId="{00000000-0000-0000-0000-000000000000}"/>
          </ac:spMkLst>
        </pc:spChg>
      </pc:sldChg>
      <pc:sldChg chg="modSp del mod">
        <pc:chgData name="Niloofar Hosseini" userId="eb3e3110-2622-43cd-88f0-a4c46bd91734" providerId="ADAL" clId="{09295226-3526-984E-B875-3BC61831FEFB}" dt="2024-05-23T10:51:18.580" v="300" actId="2696"/>
        <pc:sldMkLst>
          <pc:docMk/>
          <pc:sldMk cId="3312595165" sldId="258"/>
        </pc:sldMkLst>
        <pc:spChg chg="mod">
          <ac:chgData name="Niloofar Hosseini" userId="eb3e3110-2622-43cd-88f0-a4c46bd91734" providerId="ADAL" clId="{09295226-3526-984E-B875-3BC61831FEFB}" dt="2024-05-23T10:51:16.307" v="299" actId="20577"/>
          <ac:spMkLst>
            <pc:docMk/>
            <pc:sldMk cId="3312595165" sldId="258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09295226-3526-984E-B875-3BC61831FEFB}" dt="2024-05-23T10:55:50.385" v="474" actId="2711"/>
        <pc:sldMkLst>
          <pc:docMk/>
          <pc:sldMk cId="1883069964" sldId="260"/>
        </pc:sldMkLst>
        <pc:spChg chg="mod">
          <ac:chgData name="Niloofar Hosseini" userId="eb3e3110-2622-43cd-88f0-a4c46bd91734" providerId="ADAL" clId="{09295226-3526-984E-B875-3BC61831FEFB}" dt="2024-05-23T10:55:50.385" v="474" actId="2711"/>
          <ac:spMkLst>
            <pc:docMk/>
            <pc:sldMk cId="1883069964" sldId="260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09295226-3526-984E-B875-3BC61831FEFB}" dt="2024-05-23T10:50:59.287" v="295" actId="20577"/>
        <pc:sldMkLst>
          <pc:docMk/>
          <pc:sldMk cId="749473963" sldId="262"/>
        </pc:sldMkLst>
        <pc:spChg chg="mod">
          <ac:chgData name="Niloofar Hosseini" userId="eb3e3110-2622-43cd-88f0-a4c46bd91734" providerId="ADAL" clId="{09295226-3526-984E-B875-3BC61831FEFB}" dt="2024-05-23T10:50:59.287" v="295" actId="20577"/>
          <ac:spMkLst>
            <pc:docMk/>
            <pc:sldMk cId="749473963" sldId="262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09295226-3526-984E-B875-3BC61831FEFB}" dt="2024-05-23T10:54:32.226" v="447" actId="2696"/>
        <pc:sldMkLst>
          <pc:docMk/>
          <pc:sldMk cId="761519234" sldId="263"/>
        </pc:sldMkLst>
      </pc:sldChg>
      <pc:sldChg chg="setBg">
        <pc:chgData name="Niloofar Hosseini" userId="eb3e3110-2622-43cd-88f0-a4c46bd91734" providerId="ADAL" clId="{09295226-3526-984E-B875-3BC61831FEFB}" dt="2024-05-23T10:47:43.110" v="34"/>
        <pc:sldMkLst>
          <pc:docMk/>
          <pc:sldMk cId="3428930855" sldId="264"/>
        </pc:sldMkLst>
      </pc:sldChg>
      <pc:sldChg chg="setBg">
        <pc:chgData name="Niloofar Hosseini" userId="eb3e3110-2622-43cd-88f0-a4c46bd91734" providerId="ADAL" clId="{09295226-3526-984E-B875-3BC61831FEFB}" dt="2024-05-23T10:47:39.584" v="32"/>
        <pc:sldMkLst>
          <pc:docMk/>
          <pc:sldMk cId="648980888" sldId="265"/>
        </pc:sldMkLst>
      </pc:sldChg>
      <pc:sldChg chg="modSp add mod">
        <pc:chgData name="Niloofar Hosseini" userId="eb3e3110-2622-43cd-88f0-a4c46bd91734" providerId="ADAL" clId="{09295226-3526-984E-B875-3BC61831FEFB}" dt="2024-05-23T10:55:42.491" v="473" actId="2711"/>
        <pc:sldMkLst>
          <pc:docMk/>
          <pc:sldMk cId="617911691" sldId="266"/>
        </pc:sldMkLst>
        <pc:spChg chg="mod">
          <ac:chgData name="Niloofar Hosseini" userId="eb3e3110-2622-43cd-88f0-a4c46bd91734" providerId="ADAL" clId="{09295226-3526-984E-B875-3BC61831FEFB}" dt="2024-05-23T10:55:42.491" v="473" actId="2711"/>
          <ac:spMkLst>
            <pc:docMk/>
            <pc:sldMk cId="617911691" sldId="266"/>
            <ac:spMk id="4" creationId="{24DE4CE9-EEF9-8117-042F-40180458662D}"/>
          </ac:spMkLst>
        </pc:spChg>
      </pc:sldChg>
      <pc:sldChg chg="add replId">
        <pc:chgData name="Niloofar Hosseini" userId="eb3e3110-2622-43cd-88f0-a4c46bd91734" providerId="ADAL" clId="{09295226-3526-984E-B875-3BC61831FEFB}" dt="2024-05-23T10:52:17.170" v="314" actId="2890"/>
        <pc:sldMkLst>
          <pc:docMk/>
          <pc:sldMk cId="486487830" sldId="267"/>
        </pc:sldMkLst>
      </pc:sldChg>
      <pc:sldChg chg="add replId">
        <pc:chgData name="Niloofar Hosseini" userId="eb3e3110-2622-43cd-88f0-a4c46bd91734" providerId="ADAL" clId="{09295226-3526-984E-B875-3BC61831FEFB}" dt="2024-05-23T10:52:17.170" v="314" actId="2890"/>
        <pc:sldMkLst>
          <pc:docMk/>
          <pc:sldMk cId="4097222685" sldId="268"/>
        </pc:sldMkLst>
      </pc:sldChg>
      <pc:sldChg chg="add ord">
        <pc:chgData name="Niloofar Hosseini" userId="eb3e3110-2622-43cd-88f0-a4c46bd91734" providerId="ADAL" clId="{09295226-3526-984E-B875-3BC61831FEFB}" dt="2024-05-23T10:55:23.397" v="471" actId="20578"/>
        <pc:sldMkLst>
          <pc:docMk/>
          <pc:sldMk cId="1097626755" sldId="269"/>
        </pc:sldMkLst>
      </pc:sldChg>
      <pc:sldMasterChg chg="setBg modSldLayout">
        <pc:chgData name="Niloofar Hosseini" userId="eb3e3110-2622-43cd-88f0-a4c46bd91734" providerId="ADAL" clId="{09295226-3526-984E-B875-3BC61831FEFB}" dt="2024-05-23T10:47:34.622" v="30"/>
        <pc:sldMasterMkLst>
          <pc:docMk/>
          <pc:sldMasterMk cId="291343893" sldId="2147483648"/>
        </pc:sldMasterMkLst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4087499635" sldId="2147483649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675249941" sldId="2147483650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3845119403" sldId="2147483651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31372402" sldId="2147483652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3562642618" sldId="2147483653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533813425" sldId="2147483654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8670455" sldId="2147483655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919348311" sldId="2147483656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456850473" sldId="2147483657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179018281" sldId="2147483658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1152279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9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01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2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4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11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7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64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1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34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85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990A-1CB8-4DF3-BD06-209219B978B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980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3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E4CE9-EEF9-8117-042F-40180458662D}"/>
              </a:ext>
            </a:extLst>
          </p:cNvPr>
          <p:cNvSpPr/>
          <p:nvPr/>
        </p:nvSpPr>
        <p:spPr>
          <a:xfrm>
            <a:off x="0" y="0"/>
            <a:ext cx="12191999" cy="78079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تاج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نهم آن را نزد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پاهایت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تاج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آورم آن را به زیر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نورت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67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21287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مددکار 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ملجایم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، در تو امنیت دارم</a:t>
            </a:r>
          </a:p>
          <a:p>
            <a:pPr rtl="1">
              <a:lnSpc>
                <a:spcPct val="20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947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72541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حرمت و جلال بر نامت عیسی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  <a:r>
              <a:rPr lang="en-GB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GB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767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E4CE9-EEF9-8117-042F-40180458662D}"/>
              </a:ext>
            </a:extLst>
          </p:cNvPr>
          <p:cNvSpPr/>
          <p:nvPr/>
        </p:nvSpPr>
        <p:spPr>
          <a:xfrm>
            <a:off x="0" y="0"/>
            <a:ext cx="12191999" cy="71154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نهم آن را در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دستهایت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خواهم که آن باشد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تسلیمت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7911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21287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مددکار 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ملجایم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، در تو امنیت دارم</a:t>
            </a:r>
          </a:p>
          <a:p>
            <a:pPr rtl="1">
              <a:lnSpc>
                <a:spcPct val="20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648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72541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حرمت و جلال بر نامت عیسی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  <a:r>
              <a:rPr lang="en-GB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GB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722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402668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 پیروزی دادی 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 قوت بخشیدی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306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72541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حرمت و جلال بر نامت عیسی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  <a:r>
              <a:rPr lang="en-GB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GB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762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159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2018-06-01T15:22:42Z</dcterms:created>
  <dcterms:modified xsi:type="dcterms:W3CDTF">2024-05-23T10:55:54Z</dcterms:modified>
</cp:coreProperties>
</file>