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17"/>
  </p:normalViewPr>
  <p:slideViewPr>
    <p:cSldViewPr snapToGrid="0" snapToObjects="1">
      <p:cViewPr varScale="1">
        <p:scale>
          <a:sx n="124" d="100"/>
          <a:sy n="124" d="100"/>
        </p:scale>
        <p:origin x="200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E5DFAA2-4378-1E45-90AF-008FF3ED9693}"/>
    <pc:docChg chg="addSld delSld modSld sldOrd modMainMaster">
      <pc:chgData name="Niloofar Hosseini" userId="eb3e3110-2622-43cd-88f0-a4c46bd91734" providerId="ADAL" clId="{BE5DFAA2-4378-1E45-90AF-008FF3ED9693}" dt="2024-05-23T10:19:44.564" v="374" actId="20578"/>
      <pc:docMkLst>
        <pc:docMk/>
      </pc:docMkLst>
      <pc:sldChg chg="setBg">
        <pc:chgData name="Niloofar Hosseini" userId="eb3e3110-2622-43cd-88f0-a4c46bd91734" providerId="ADAL" clId="{BE5DFAA2-4378-1E45-90AF-008FF3ED9693}" dt="2024-05-23T10:14:55.984" v="11"/>
        <pc:sldMkLst>
          <pc:docMk/>
          <pc:sldMk cId="157662895" sldId="256"/>
        </pc:sldMkLst>
      </pc:sldChg>
      <pc:sldChg chg="setBg">
        <pc:chgData name="Niloofar Hosseini" userId="eb3e3110-2622-43cd-88f0-a4c46bd91734" providerId="ADAL" clId="{BE5DFAA2-4378-1E45-90AF-008FF3ED9693}" dt="2024-05-23T10:14:59.782" v="13"/>
        <pc:sldMkLst>
          <pc:docMk/>
          <pc:sldMk cId="2334433297" sldId="257"/>
        </pc:sldMkLst>
      </pc:sldChg>
      <pc:sldChg chg="addSp delSp modSp mod setBg">
        <pc:chgData name="Niloofar Hosseini" userId="eb3e3110-2622-43cd-88f0-a4c46bd91734" providerId="ADAL" clId="{BE5DFAA2-4378-1E45-90AF-008FF3ED9693}" dt="2024-05-23T10:18:04.820" v="251"/>
        <pc:sldMkLst>
          <pc:docMk/>
          <pc:sldMk cId="54092055" sldId="258"/>
        </pc:sldMkLst>
        <pc:spChg chg="mod">
          <ac:chgData name="Niloofar Hosseini" userId="eb3e3110-2622-43cd-88f0-a4c46bd91734" providerId="ADAL" clId="{BE5DFAA2-4378-1E45-90AF-008FF3ED9693}" dt="2024-05-23T10:17:01.955" v="121" actId="403"/>
          <ac:spMkLst>
            <pc:docMk/>
            <pc:sldMk cId="54092055" sldId="258"/>
            <ac:spMk id="2" creationId="{00000000-0000-0000-0000-000000000000}"/>
          </ac:spMkLst>
        </pc:spChg>
        <pc:spChg chg="add del mod">
          <ac:chgData name="Niloofar Hosseini" userId="eb3e3110-2622-43cd-88f0-a4c46bd91734" providerId="ADAL" clId="{BE5DFAA2-4378-1E45-90AF-008FF3ED9693}" dt="2024-05-23T10:18:04.820" v="251"/>
          <ac:spMkLst>
            <pc:docMk/>
            <pc:sldMk cId="54092055" sldId="258"/>
            <ac:spMk id="3" creationId="{1481A71A-988B-8D89-B038-BB85368FB00A}"/>
          </ac:spMkLst>
        </pc:spChg>
      </pc:sldChg>
      <pc:sldChg chg="modSp mod">
        <pc:chgData name="Niloofar Hosseini" userId="eb3e3110-2622-43cd-88f0-a4c46bd91734" providerId="ADAL" clId="{BE5DFAA2-4378-1E45-90AF-008FF3ED9693}" dt="2024-05-23T10:19:35.383" v="371" actId="20577"/>
        <pc:sldMkLst>
          <pc:docMk/>
          <pc:sldMk cId="2932544743" sldId="259"/>
        </pc:sldMkLst>
        <pc:spChg chg="mod">
          <ac:chgData name="Niloofar Hosseini" userId="eb3e3110-2622-43cd-88f0-a4c46bd91734" providerId="ADAL" clId="{BE5DFAA2-4378-1E45-90AF-008FF3ED9693}" dt="2024-05-23T10:19:35.383" v="371" actId="20577"/>
          <ac:spMkLst>
            <pc:docMk/>
            <pc:sldMk cId="2932544743" sldId="259"/>
            <ac:spMk id="2" creationId="{97BF77D1-CF5D-4F4D-B392-C1C6C03C44AB}"/>
          </ac:spMkLst>
        </pc:spChg>
      </pc:sldChg>
      <pc:sldChg chg="del">
        <pc:chgData name="Niloofar Hosseini" userId="eb3e3110-2622-43cd-88f0-a4c46bd91734" providerId="ADAL" clId="{BE5DFAA2-4378-1E45-90AF-008FF3ED9693}" dt="2024-05-23T10:19:14.779" v="368" actId="2696"/>
        <pc:sldMkLst>
          <pc:docMk/>
          <pc:sldMk cId="4063279756" sldId="261"/>
        </pc:sldMkLst>
      </pc:sldChg>
      <pc:sldChg chg="modSp mod">
        <pc:chgData name="Niloofar Hosseini" userId="eb3e3110-2622-43cd-88f0-a4c46bd91734" providerId="ADAL" clId="{BE5DFAA2-4378-1E45-90AF-008FF3ED9693}" dt="2024-05-23T10:19:12.738" v="367" actId="20577"/>
        <pc:sldMkLst>
          <pc:docMk/>
          <pc:sldMk cId="1182534347" sldId="262"/>
        </pc:sldMkLst>
        <pc:spChg chg="mod">
          <ac:chgData name="Niloofar Hosseini" userId="eb3e3110-2622-43cd-88f0-a4c46bd91734" providerId="ADAL" clId="{BE5DFAA2-4378-1E45-90AF-008FF3ED9693}" dt="2024-05-23T10:19:12.738" v="367" actId="20577"/>
          <ac:spMkLst>
            <pc:docMk/>
            <pc:sldMk cId="1182534347" sldId="262"/>
            <ac:spMk id="2" creationId="{97BF77D1-CF5D-4F4D-B392-C1C6C03C44AB}"/>
          </ac:spMkLst>
        </pc:spChg>
      </pc:sldChg>
      <pc:sldChg chg="del">
        <pc:chgData name="Niloofar Hosseini" userId="eb3e3110-2622-43cd-88f0-a4c46bd91734" providerId="ADAL" clId="{BE5DFAA2-4378-1E45-90AF-008FF3ED9693}" dt="2024-05-23T10:19:40.709" v="372" actId="2696"/>
        <pc:sldMkLst>
          <pc:docMk/>
          <pc:sldMk cId="2876902622" sldId="263"/>
        </pc:sldMkLst>
      </pc:sldChg>
      <pc:sldChg chg="add ord">
        <pc:chgData name="Niloofar Hosseini" userId="eb3e3110-2622-43cd-88f0-a4c46bd91734" providerId="ADAL" clId="{BE5DFAA2-4378-1E45-90AF-008FF3ED9693}" dt="2024-05-23T10:19:44.564" v="374" actId="20578"/>
        <pc:sldMkLst>
          <pc:docMk/>
          <pc:sldMk cId="3644502392" sldId="263"/>
        </pc:sldMkLst>
      </pc:sldChg>
      <pc:sldMasterChg chg="setBg modSldLayout">
        <pc:chgData name="Niloofar Hosseini" userId="eb3e3110-2622-43cd-88f0-a4c46bd91734" providerId="ADAL" clId="{BE5DFAA2-4378-1E45-90AF-008FF3ED9693}" dt="2024-05-23T10:14:46.667" v="9"/>
        <pc:sldMasterMkLst>
          <pc:docMk/>
          <pc:sldMasterMk cId="354544346" sldId="2147483648"/>
        </pc:sldMasterMkLst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3155050793" sldId="2147483649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483263456" sldId="2147483650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334240172" sldId="2147483651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679459180" sldId="2147483652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312564463" sldId="2147483653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210298789" sldId="2147483654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777596482" sldId="2147483655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821352633" sldId="2147483656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2952053735" sldId="2147483657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094205944" sldId="2147483658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5328840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3AB8B-140C-7A40-B70D-967259AD5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454BE-5083-5B4D-B812-1F3497207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F5273-3325-9F47-8B7C-BD963DA2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0B251-0CB7-C246-A577-156FDF04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79186-4C56-404E-81EC-4DEB5D438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5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947B7-21F9-5142-A7A5-441EFA90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5B56D-CD57-0841-B650-2C1EB4246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1496E-0611-A44F-949E-773D9188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E0BD-C18C-014E-8EC4-B84C2219C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9D45E-0CFD-F642-99F1-21C2A0F5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0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E399E4-1AD5-6742-A02A-5BCC51220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30014-1177-0149-879B-FBD3BD94E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84F6C-341E-A143-9BA2-18E75247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1EF08-A049-B548-9955-78104726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C01EE-FA1E-E344-A90D-F543D09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8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EF3F6-435C-A447-8764-056B912F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BEA6-1156-3F46-B272-E5F1ABFCA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2BF10-E4A4-FB47-8207-17429FF5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92C95-591F-194A-85E6-DA28694B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F23B3-23C9-9246-8787-8811BC3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6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FA917-8A9D-1149-BC0A-D5A5A6DFF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FB836-14DB-B247-9F9C-F4C7C69F9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715CD-DB0A-A641-B86E-022D8145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AD5AC-F501-0343-BB20-DAC177C2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71E2F-B093-744D-A980-170827CF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4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CAC27-D186-A449-8DC5-4B85CA59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837AE-BA87-C549-9193-AC210C8CA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F8342-86D9-6341-A786-E39AF127A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411D6-6557-8047-A7D8-324270063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E9FBF-94BC-BD4B-9F03-01D3D3BF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951F0-E0DE-E149-BF98-B0E03157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5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45A0A-082D-8947-888D-4C2B741E2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0E358-905B-0648-BCA6-98CD23751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EB89F-827F-DD4A-9117-872966A01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D52F2-5EE4-364E-8D67-3F54137A0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DC83F-16D8-4744-94C7-299145F24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8AC289-9F0A-074A-BAFB-3130CC9D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E82B32-4D3E-FA4F-B9FE-88329D97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A340B9-B231-FC48-93C3-5A81D984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957A1-DA03-A643-80EA-0273C7B2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8A8CA-C659-554F-82B5-34DFC22D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32770-1DD6-2F48-A43D-4854CAAA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D93E32-6478-0848-BE61-88C9790D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9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64CD0-CCD1-294A-B404-790BAF42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239B3B-B626-CC42-A2AE-83851163A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5ED61-5AA0-C04E-A651-B9AB1B5A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9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6DC9D-3259-EB45-A821-C0A26884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EB43F-4993-C342-B6E1-589B994A4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7A2D7-0B92-F946-934C-A0D35432E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0C3E5-5CC3-534F-A0ED-407104137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348C9-8C5C-1747-AEEA-F3D260F4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4D9F4-1117-C447-A441-4E216397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5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28C60-ED1B-7C45-9EFA-26A40DBBB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575CD8-E507-FE4E-9817-F399C9B71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52B21-FE05-5D45-B240-8935FAF16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599FD-3BB5-784B-BA7C-D6B16680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7220-1E86-5F46-AB82-65CD26F7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AC067-A0B8-F64A-93D5-D54B458A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8317C-9FF8-334F-9348-AF37CEE34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A5DD4-17FD-E342-BC20-F355FA5D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AE4E8-6493-7C4B-AA79-ED77F9515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2B153-554A-8549-ABA0-6C0F3CE832B1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C07F4-B7E9-D14E-890E-9BFE27C1F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FC968-DF67-0E4C-8FF5-42C5B3D7F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ABDB-2D8B-6941-80A2-73D2A8B44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26F80-3E96-CF40-AD03-C26CF5751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F014536-D905-B54E-9185-ECDF2D68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1413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است فریاد شیر </a:t>
            </a:r>
            <a:r>
              <a:rPr lang="fa-IR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سبط</a:t>
            </a: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یهودا</a:t>
            </a:r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است اعلان پیروزی پادشاه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09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0" y="-2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اکنون با فریاد شادمانی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سراییم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ای عیسی تو سلطانی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پیش رویم با مسح و قدرت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همراه با لشکر آسمانی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254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جنگ ماست با قدرت های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اما پیروز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گردیم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با شهامت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سردار لشکر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اقتدار ما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سَرِ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کلیساست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253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1413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است فریاد شیر </a:t>
            </a:r>
            <a:r>
              <a:rPr lang="fa-IR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سبط</a:t>
            </a:r>
            <a:r>
              <a:rPr lang="fa-I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یهودا</a:t>
            </a:r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است اعلان پیروزی پادشاه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450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ABDB-2D8B-6941-80A2-73D2A8B44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26F80-3E96-CF40-AD03-C26CF5751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014536-D905-B54E-9185-ECDF2D68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3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72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7</cp:revision>
  <dcterms:created xsi:type="dcterms:W3CDTF">2019-09-18T18:05:07Z</dcterms:created>
  <dcterms:modified xsi:type="dcterms:W3CDTF">2024-05-23T10:19:50Z</dcterms:modified>
</cp:coreProperties>
</file>