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7" r:id="rId4"/>
    <p:sldId id="258" r:id="rId5"/>
    <p:sldId id="256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9A664732-6E03-254E-BA24-09C36854DC52}"/>
    <pc:docChg chg="addSld modSld sldOrd modMainMaster">
      <pc:chgData name="Niloofar Hosseini" userId="eb3e3110-2622-43cd-88f0-a4c46bd91734" providerId="ADAL" clId="{9A664732-6E03-254E-BA24-09C36854DC52}" dt="2024-05-22T15:54:57.470" v="205" actId="20578"/>
      <pc:docMkLst>
        <pc:docMk/>
      </pc:docMkLst>
      <pc:sldChg chg="addSp delSp modSp mod ord setBg">
        <pc:chgData name="Niloofar Hosseini" userId="eb3e3110-2622-43cd-88f0-a4c46bd91734" providerId="ADAL" clId="{9A664732-6E03-254E-BA24-09C36854DC52}" dt="2024-05-22T15:54:57.470" v="205" actId="20578"/>
        <pc:sldMkLst>
          <pc:docMk/>
          <pc:sldMk cId="2023413648" sldId="256"/>
        </pc:sldMkLst>
        <pc:spChg chg="add del mod">
          <ac:chgData name="Niloofar Hosseini" userId="eb3e3110-2622-43cd-88f0-a4c46bd91734" providerId="ADAL" clId="{9A664732-6E03-254E-BA24-09C36854DC52}" dt="2024-05-22T15:52:46.414" v="46"/>
          <ac:spMkLst>
            <pc:docMk/>
            <pc:sldMk cId="2023413648" sldId="256"/>
            <ac:spMk id="2" creationId="{2B232E9E-0579-1988-94DA-8D3F4855F19A}"/>
          </ac:spMkLst>
        </pc:spChg>
        <pc:spChg chg="mod">
          <ac:chgData name="Niloofar Hosseini" userId="eb3e3110-2622-43cd-88f0-a4c46bd91734" providerId="ADAL" clId="{9A664732-6E03-254E-BA24-09C36854DC52}" dt="2024-05-22T15:52:44.663" v="44" actId="20577"/>
          <ac:spMkLst>
            <pc:docMk/>
            <pc:sldMk cId="2023413648" sldId="256"/>
            <ac:spMk id="4" creationId="{00000000-0000-0000-0000-000000000000}"/>
          </ac:spMkLst>
        </pc:spChg>
      </pc:sldChg>
      <pc:sldChg chg="addSp delSp modSp mod">
        <pc:chgData name="Niloofar Hosseini" userId="eb3e3110-2622-43cd-88f0-a4c46bd91734" providerId="ADAL" clId="{9A664732-6E03-254E-BA24-09C36854DC52}" dt="2024-05-22T15:54:10.822" v="136"/>
        <pc:sldMkLst>
          <pc:docMk/>
          <pc:sldMk cId="2608196732" sldId="257"/>
        </pc:sldMkLst>
        <pc:spChg chg="add del mod">
          <ac:chgData name="Niloofar Hosseini" userId="eb3e3110-2622-43cd-88f0-a4c46bd91734" providerId="ADAL" clId="{9A664732-6E03-254E-BA24-09C36854DC52}" dt="2024-05-22T15:54:10.822" v="136"/>
          <ac:spMkLst>
            <pc:docMk/>
            <pc:sldMk cId="2608196732" sldId="257"/>
            <ac:spMk id="2" creationId="{8AF8DA53-3D94-F116-9883-423AEC8307AF}"/>
          </ac:spMkLst>
        </pc:spChg>
        <pc:spChg chg="mod">
          <ac:chgData name="Niloofar Hosseini" userId="eb3e3110-2622-43cd-88f0-a4c46bd91734" providerId="ADAL" clId="{9A664732-6E03-254E-BA24-09C36854DC52}" dt="2024-05-22T15:54:05.171" v="134" actId="2711"/>
          <ac:spMkLst>
            <pc:docMk/>
            <pc:sldMk cId="2608196732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9A664732-6E03-254E-BA24-09C36854DC52}" dt="2024-05-22T15:54:47.627" v="203" actId="403"/>
        <pc:sldMkLst>
          <pc:docMk/>
          <pc:sldMk cId="1814644277" sldId="258"/>
        </pc:sldMkLst>
        <pc:spChg chg="mod">
          <ac:chgData name="Niloofar Hosseini" userId="eb3e3110-2622-43cd-88f0-a4c46bd91734" providerId="ADAL" clId="{9A664732-6E03-254E-BA24-09C36854DC52}" dt="2024-05-22T15:54:47.627" v="203" actId="403"/>
          <ac:spMkLst>
            <pc:docMk/>
            <pc:sldMk cId="1814644277" sldId="258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9A664732-6E03-254E-BA24-09C36854DC52}" dt="2024-05-22T15:51:00.082" v="6"/>
        <pc:sldMkLst>
          <pc:docMk/>
          <pc:sldMk cId="4081620102" sldId="259"/>
        </pc:sldMkLst>
      </pc:sldChg>
      <pc:sldChg chg="setBg">
        <pc:chgData name="Niloofar Hosseini" userId="eb3e3110-2622-43cd-88f0-a4c46bd91734" providerId="ADAL" clId="{9A664732-6E03-254E-BA24-09C36854DC52}" dt="2024-05-22T15:50:56.994" v="4"/>
        <pc:sldMkLst>
          <pc:docMk/>
          <pc:sldMk cId="1637405948" sldId="260"/>
        </pc:sldMkLst>
      </pc:sldChg>
      <pc:sldChg chg="add">
        <pc:chgData name="Niloofar Hosseini" userId="eb3e3110-2622-43cd-88f0-a4c46bd91734" providerId="ADAL" clId="{9A664732-6E03-254E-BA24-09C36854DC52}" dt="2024-05-22T15:54:56.075" v="204" actId="2890"/>
        <pc:sldMkLst>
          <pc:docMk/>
          <pc:sldMk cId="1169319470" sldId="261"/>
        </pc:sldMkLst>
      </pc:sldChg>
      <pc:sldMasterChg chg="setBg modSldLayout">
        <pc:chgData name="Niloofar Hosseini" userId="eb3e3110-2622-43cd-88f0-a4c46bd91734" providerId="ADAL" clId="{9A664732-6E03-254E-BA24-09C36854DC52}" dt="2024-05-22T15:50:51.782" v="2"/>
        <pc:sldMasterMkLst>
          <pc:docMk/>
          <pc:sldMasterMk cId="4272217557" sldId="2147483648"/>
        </pc:sldMasterMkLst>
        <pc:sldLayoutChg chg="setBg">
          <pc:chgData name="Niloofar Hosseini" userId="eb3e3110-2622-43cd-88f0-a4c46bd91734" providerId="ADAL" clId="{9A664732-6E03-254E-BA24-09C36854DC52}" dt="2024-05-22T15:50:51.782" v="2"/>
          <pc:sldLayoutMkLst>
            <pc:docMk/>
            <pc:sldMasterMk cId="4272217557" sldId="2147483648"/>
            <pc:sldLayoutMk cId="3204579498" sldId="2147483649"/>
          </pc:sldLayoutMkLst>
        </pc:sldLayoutChg>
        <pc:sldLayoutChg chg="setBg">
          <pc:chgData name="Niloofar Hosseini" userId="eb3e3110-2622-43cd-88f0-a4c46bd91734" providerId="ADAL" clId="{9A664732-6E03-254E-BA24-09C36854DC52}" dt="2024-05-22T15:50:51.782" v="2"/>
          <pc:sldLayoutMkLst>
            <pc:docMk/>
            <pc:sldMasterMk cId="4272217557" sldId="2147483648"/>
            <pc:sldLayoutMk cId="632011590" sldId="2147483650"/>
          </pc:sldLayoutMkLst>
        </pc:sldLayoutChg>
        <pc:sldLayoutChg chg="setBg">
          <pc:chgData name="Niloofar Hosseini" userId="eb3e3110-2622-43cd-88f0-a4c46bd91734" providerId="ADAL" clId="{9A664732-6E03-254E-BA24-09C36854DC52}" dt="2024-05-22T15:50:51.782" v="2"/>
          <pc:sldLayoutMkLst>
            <pc:docMk/>
            <pc:sldMasterMk cId="4272217557" sldId="2147483648"/>
            <pc:sldLayoutMk cId="3336811340" sldId="2147483651"/>
          </pc:sldLayoutMkLst>
        </pc:sldLayoutChg>
        <pc:sldLayoutChg chg="setBg">
          <pc:chgData name="Niloofar Hosseini" userId="eb3e3110-2622-43cd-88f0-a4c46bd91734" providerId="ADAL" clId="{9A664732-6E03-254E-BA24-09C36854DC52}" dt="2024-05-22T15:50:51.782" v="2"/>
          <pc:sldLayoutMkLst>
            <pc:docMk/>
            <pc:sldMasterMk cId="4272217557" sldId="2147483648"/>
            <pc:sldLayoutMk cId="1665739287" sldId="2147483652"/>
          </pc:sldLayoutMkLst>
        </pc:sldLayoutChg>
        <pc:sldLayoutChg chg="setBg">
          <pc:chgData name="Niloofar Hosseini" userId="eb3e3110-2622-43cd-88f0-a4c46bd91734" providerId="ADAL" clId="{9A664732-6E03-254E-BA24-09C36854DC52}" dt="2024-05-22T15:50:51.782" v="2"/>
          <pc:sldLayoutMkLst>
            <pc:docMk/>
            <pc:sldMasterMk cId="4272217557" sldId="2147483648"/>
            <pc:sldLayoutMk cId="3804221097" sldId="2147483653"/>
          </pc:sldLayoutMkLst>
        </pc:sldLayoutChg>
        <pc:sldLayoutChg chg="setBg">
          <pc:chgData name="Niloofar Hosseini" userId="eb3e3110-2622-43cd-88f0-a4c46bd91734" providerId="ADAL" clId="{9A664732-6E03-254E-BA24-09C36854DC52}" dt="2024-05-22T15:50:51.782" v="2"/>
          <pc:sldLayoutMkLst>
            <pc:docMk/>
            <pc:sldMasterMk cId="4272217557" sldId="2147483648"/>
            <pc:sldLayoutMk cId="2874940596" sldId="2147483654"/>
          </pc:sldLayoutMkLst>
        </pc:sldLayoutChg>
        <pc:sldLayoutChg chg="setBg">
          <pc:chgData name="Niloofar Hosseini" userId="eb3e3110-2622-43cd-88f0-a4c46bd91734" providerId="ADAL" clId="{9A664732-6E03-254E-BA24-09C36854DC52}" dt="2024-05-22T15:50:51.782" v="2"/>
          <pc:sldLayoutMkLst>
            <pc:docMk/>
            <pc:sldMasterMk cId="4272217557" sldId="2147483648"/>
            <pc:sldLayoutMk cId="1631746033" sldId="2147483655"/>
          </pc:sldLayoutMkLst>
        </pc:sldLayoutChg>
        <pc:sldLayoutChg chg="setBg">
          <pc:chgData name="Niloofar Hosseini" userId="eb3e3110-2622-43cd-88f0-a4c46bd91734" providerId="ADAL" clId="{9A664732-6E03-254E-BA24-09C36854DC52}" dt="2024-05-22T15:50:51.782" v="2"/>
          <pc:sldLayoutMkLst>
            <pc:docMk/>
            <pc:sldMasterMk cId="4272217557" sldId="2147483648"/>
            <pc:sldLayoutMk cId="1073002502" sldId="2147483656"/>
          </pc:sldLayoutMkLst>
        </pc:sldLayoutChg>
        <pc:sldLayoutChg chg="setBg">
          <pc:chgData name="Niloofar Hosseini" userId="eb3e3110-2622-43cd-88f0-a4c46bd91734" providerId="ADAL" clId="{9A664732-6E03-254E-BA24-09C36854DC52}" dt="2024-05-22T15:50:51.782" v="2"/>
          <pc:sldLayoutMkLst>
            <pc:docMk/>
            <pc:sldMasterMk cId="4272217557" sldId="2147483648"/>
            <pc:sldLayoutMk cId="2578646166" sldId="2147483657"/>
          </pc:sldLayoutMkLst>
        </pc:sldLayoutChg>
        <pc:sldLayoutChg chg="setBg">
          <pc:chgData name="Niloofar Hosseini" userId="eb3e3110-2622-43cd-88f0-a4c46bd91734" providerId="ADAL" clId="{9A664732-6E03-254E-BA24-09C36854DC52}" dt="2024-05-22T15:50:51.782" v="2"/>
          <pc:sldLayoutMkLst>
            <pc:docMk/>
            <pc:sldMasterMk cId="4272217557" sldId="2147483648"/>
            <pc:sldLayoutMk cId="2971174963" sldId="2147483658"/>
          </pc:sldLayoutMkLst>
        </pc:sldLayoutChg>
        <pc:sldLayoutChg chg="setBg">
          <pc:chgData name="Niloofar Hosseini" userId="eb3e3110-2622-43cd-88f0-a4c46bd91734" providerId="ADAL" clId="{9A664732-6E03-254E-BA24-09C36854DC52}" dt="2024-05-22T15:50:51.782" v="2"/>
          <pc:sldLayoutMkLst>
            <pc:docMk/>
            <pc:sldMasterMk cId="4272217557" sldId="2147483648"/>
            <pc:sldLayoutMk cId="299020874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457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1174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0208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2011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6811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5739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4221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4940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1746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3002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9CFB-A0D6-4372-A01E-EE638BDB7A42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8646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59CFB-A0D6-4372-A01E-EE638BDB7A42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A1577-BFA5-40E6-8C17-AC4852CEEE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2217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7405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6392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محبوبم چه زیبا هستی</a:t>
            </a: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و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دلپسندی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خداوندم</a:t>
            </a: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69319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1557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4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سپارم من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بارهایم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دستانی باز سویت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شکرگزار و شادم چون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منجیم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هستی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08196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8369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خواهم سر فرود آرم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 به زانو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درآیم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قدوسی تو عظیمی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فخر من هستی</a:t>
            </a:r>
          </a:p>
          <a:p>
            <a:pPr algn="ctr" rtl="1">
              <a:lnSpc>
                <a:spcPct val="150000"/>
              </a:lnSpc>
            </a:pPr>
            <a:endParaRPr lang="fa-IR" sz="4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644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6392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محبوبم چه زیبا هستی</a:t>
            </a: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و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دلپسندی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خداوندم</a:t>
            </a: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23413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1620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53</Words>
  <Application>Microsoft Macintosh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2019-11-05T17:28:00Z</dcterms:created>
  <dcterms:modified xsi:type="dcterms:W3CDTF">2024-05-22T15:55:00Z</dcterms:modified>
</cp:coreProperties>
</file>