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9" r:id="rId4"/>
    <p:sldId id="257" r:id="rId5"/>
    <p:sldId id="265" r:id="rId6"/>
    <p:sldId id="258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A35D6AD-E3D4-E444-B165-1E4306BCF45C}"/>
    <pc:docChg chg="undo custSel addSld delSld modSld sldOrd modMainMaster">
      <pc:chgData name="Niloofar Hosseini" userId="eb3e3110-2622-43cd-88f0-a4c46bd91734" providerId="ADAL" clId="{2A35D6AD-E3D4-E444-B165-1E4306BCF45C}" dt="2024-05-22T15:49:20.256" v="369" actId="20578"/>
      <pc:docMkLst>
        <pc:docMk/>
      </pc:docMkLst>
      <pc:sldChg chg="addSp delSp modSp mod setBg">
        <pc:chgData name="Niloofar Hosseini" userId="eb3e3110-2622-43cd-88f0-a4c46bd91734" providerId="ADAL" clId="{2A35D6AD-E3D4-E444-B165-1E4306BCF45C}" dt="2024-05-22T15:45:32.514" v="211" actId="403"/>
        <pc:sldMkLst>
          <pc:docMk/>
          <pc:sldMk cId="1425150515" sldId="256"/>
        </pc:sldMkLst>
        <pc:spChg chg="add del mod">
          <ac:chgData name="Niloofar Hosseini" userId="eb3e3110-2622-43cd-88f0-a4c46bd91734" providerId="ADAL" clId="{2A35D6AD-E3D4-E444-B165-1E4306BCF45C}" dt="2024-05-22T15:44:16.268" v="171"/>
          <ac:spMkLst>
            <pc:docMk/>
            <pc:sldMk cId="1425150515" sldId="256"/>
            <ac:spMk id="2" creationId="{4A5B7CE4-BE73-A222-12B3-599F66DA17E8}"/>
          </ac:spMkLst>
        </pc:spChg>
        <pc:spChg chg="mod">
          <ac:chgData name="Niloofar Hosseini" userId="eb3e3110-2622-43cd-88f0-a4c46bd91734" providerId="ADAL" clId="{2A35D6AD-E3D4-E444-B165-1E4306BCF45C}" dt="2024-05-22T15:45:32.514" v="211" actId="403"/>
          <ac:spMkLst>
            <pc:docMk/>
            <pc:sldMk cId="1425150515" sldId="256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2A35D6AD-E3D4-E444-B165-1E4306BCF45C}" dt="2024-05-22T15:47:36.893" v="278" actId="255"/>
        <pc:sldMkLst>
          <pc:docMk/>
          <pc:sldMk cId="3040045413" sldId="257"/>
        </pc:sldMkLst>
        <pc:spChg chg="mod">
          <ac:chgData name="Niloofar Hosseini" userId="eb3e3110-2622-43cd-88f0-a4c46bd91734" providerId="ADAL" clId="{2A35D6AD-E3D4-E444-B165-1E4306BCF45C}" dt="2024-05-22T15:47:36.893" v="278" actId="255"/>
          <ac:spMkLst>
            <pc:docMk/>
            <pc:sldMk cId="3040045413" sldId="257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2A35D6AD-E3D4-E444-B165-1E4306BCF45C}" dt="2024-05-22T15:49:13.842" v="366" actId="403"/>
        <pc:sldMkLst>
          <pc:docMk/>
          <pc:sldMk cId="2970874364" sldId="258"/>
        </pc:sldMkLst>
        <pc:spChg chg="mod">
          <ac:chgData name="Niloofar Hosseini" userId="eb3e3110-2622-43cd-88f0-a4c46bd91734" providerId="ADAL" clId="{2A35D6AD-E3D4-E444-B165-1E4306BCF45C}" dt="2024-05-22T15:49:13.842" v="366" actId="403"/>
          <ac:spMkLst>
            <pc:docMk/>
            <pc:sldMk cId="2970874364" sldId="258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2A35D6AD-E3D4-E444-B165-1E4306BCF45C}" dt="2024-05-22T15:46:00.369" v="219" actId="113"/>
        <pc:sldMkLst>
          <pc:docMk/>
          <pc:sldMk cId="2775273338" sldId="259"/>
        </pc:sldMkLst>
        <pc:spChg chg="mod">
          <ac:chgData name="Niloofar Hosseini" userId="eb3e3110-2622-43cd-88f0-a4c46bd91734" providerId="ADAL" clId="{2A35D6AD-E3D4-E444-B165-1E4306BCF45C}" dt="2024-05-22T15:46:00.369" v="219" actId="113"/>
          <ac:spMkLst>
            <pc:docMk/>
            <pc:sldMk cId="2775273338" sldId="259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2A35D6AD-E3D4-E444-B165-1E4306BCF45C}" dt="2024-05-22T15:47:49.803" v="279" actId="2696"/>
        <pc:sldMkLst>
          <pc:docMk/>
          <pc:sldMk cId="1963053606" sldId="260"/>
        </pc:sldMkLst>
      </pc:sldChg>
      <pc:sldChg chg="del setBg">
        <pc:chgData name="Niloofar Hosseini" userId="eb3e3110-2622-43cd-88f0-a4c46bd91734" providerId="ADAL" clId="{2A35D6AD-E3D4-E444-B165-1E4306BCF45C}" dt="2024-05-22T15:39:10.049" v="7" actId="2696"/>
        <pc:sldMkLst>
          <pc:docMk/>
          <pc:sldMk cId="1744424704" sldId="261"/>
        </pc:sldMkLst>
      </pc:sldChg>
      <pc:sldChg chg="del">
        <pc:chgData name="Niloofar Hosseini" userId="eb3e3110-2622-43cd-88f0-a4c46bd91734" providerId="ADAL" clId="{2A35D6AD-E3D4-E444-B165-1E4306BCF45C}" dt="2024-05-22T15:49:16.831" v="367" actId="2696"/>
        <pc:sldMkLst>
          <pc:docMk/>
          <pc:sldMk cId="3192136476" sldId="262"/>
        </pc:sldMkLst>
      </pc:sldChg>
      <pc:sldChg chg="setBg">
        <pc:chgData name="Niloofar Hosseini" userId="eb3e3110-2622-43cd-88f0-a4c46bd91734" providerId="ADAL" clId="{2A35D6AD-E3D4-E444-B165-1E4306BCF45C}" dt="2024-05-22T15:38:59.025" v="4"/>
        <pc:sldMkLst>
          <pc:docMk/>
          <pc:sldMk cId="3083146755" sldId="263"/>
        </pc:sldMkLst>
      </pc:sldChg>
      <pc:sldChg chg="add ord">
        <pc:chgData name="Niloofar Hosseini" userId="eb3e3110-2622-43cd-88f0-a4c46bd91734" providerId="ADAL" clId="{2A35D6AD-E3D4-E444-B165-1E4306BCF45C}" dt="2024-05-22T15:39:08.922" v="6" actId="20578"/>
        <pc:sldMkLst>
          <pc:docMk/>
          <pc:sldMk cId="664767786" sldId="264"/>
        </pc:sldMkLst>
      </pc:sldChg>
      <pc:sldChg chg="add ord">
        <pc:chgData name="Niloofar Hosseini" userId="eb3e3110-2622-43cd-88f0-a4c46bd91734" providerId="ADAL" clId="{2A35D6AD-E3D4-E444-B165-1E4306BCF45C}" dt="2024-05-22T15:47:53.187" v="281" actId="20578"/>
        <pc:sldMkLst>
          <pc:docMk/>
          <pc:sldMk cId="777978371" sldId="265"/>
        </pc:sldMkLst>
      </pc:sldChg>
      <pc:sldChg chg="add ord">
        <pc:chgData name="Niloofar Hosseini" userId="eb3e3110-2622-43cd-88f0-a4c46bd91734" providerId="ADAL" clId="{2A35D6AD-E3D4-E444-B165-1E4306BCF45C}" dt="2024-05-22T15:49:20.256" v="369" actId="20578"/>
        <pc:sldMkLst>
          <pc:docMk/>
          <pc:sldMk cId="2729641200" sldId="266"/>
        </pc:sldMkLst>
      </pc:sldChg>
      <pc:sldMasterChg chg="setBg modSldLayout">
        <pc:chgData name="Niloofar Hosseini" userId="eb3e3110-2622-43cd-88f0-a4c46bd91734" providerId="ADAL" clId="{2A35D6AD-E3D4-E444-B165-1E4306BCF45C}" dt="2024-05-22T15:38:54.178" v="2"/>
        <pc:sldMasterMkLst>
          <pc:docMk/>
          <pc:sldMasterMk cId="2827076159" sldId="2147483648"/>
        </pc:sldMasterMkLst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935341015" sldId="2147483649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647337289" sldId="2147483650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3410410397" sldId="2147483651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321964196" sldId="2147483652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155272726" sldId="2147483653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2645251962" sldId="2147483654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2248586728" sldId="2147483655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1307238322" sldId="2147483656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3825999111" sldId="2147483657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919707544" sldId="2147483658"/>
          </pc:sldLayoutMkLst>
        </pc:sldLayoutChg>
        <pc:sldLayoutChg chg="setBg">
          <pc:chgData name="Niloofar Hosseini" userId="eb3e3110-2622-43cd-88f0-a4c46bd91734" providerId="ADAL" clId="{2A35D6AD-E3D4-E444-B165-1E4306BCF45C}" dt="2024-05-22T15:38:54.178" v="2"/>
          <pc:sldLayoutMkLst>
            <pc:docMk/>
            <pc:sldMasterMk cId="2827076159" sldId="2147483648"/>
            <pc:sldLayoutMk cId="67736786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34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0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36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3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27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25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58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23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9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4697-AA32-40DD-97BF-5452D2E57E6B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07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314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فروغ جاودان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مسیح نور جهان</a:t>
            </a:r>
            <a:endParaRPr lang="en-US" sz="45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خالق </a:t>
            </a:r>
            <a:r>
              <a:rPr lang="fa-IR" sz="45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ارص</a:t>
            </a: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و سما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راحت و امید ما</a:t>
            </a:r>
          </a:p>
          <a:p>
            <a:pPr rtl="1">
              <a:lnSpc>
                <a:spcPct val="150000"/>
              </a:lnSpc>
            </a:pPr>
            <a:endParaRPr lang="fa-IR" sz="6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515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نور رویت آیم به سویت</a:t>
            </a:r>
          </a:p>
          <a:p>
            <a:pPr rtl="1">
              <a:lnSpc>
                <a:spcPct val="150000"/>
              </a:lnSpc>
            </a:pP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کنم بهر فیض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عظیمت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خدایم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مهر و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صفایم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نجاتم و تویی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شفایم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27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خورشید عالمتاب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بر من مسکین بتاب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گرمی انوار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بخشد مرا قلبی نو</a:t>
            </a:r>
          </a:p>
        </p:txBody>
      </p:sp>
    </p:spTree>
    <p:extLst>
      <p:ext uri="{BB962C8B-B14F-4D97-AF65-F5344CB8AC3E}">
        <p14:creationId xmlns:p14="http://schemas.microsoft.com/office/powerpoint/2010/main" val="304004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نور رویت آیم به سویت</a:t>
            </a:r>
          </a:p>
          <a:p>
            <a:pPr rtl="1">
              <a:lnSpc>
                <a:spcPct val="150000"/>
              </a:lnSpc>
            </a:pP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کنم بهر فیض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عظیمت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خدایم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مهر و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صفایم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نجاتم و تویی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شفایم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797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خداوند کریم</a:t>
            </a:r>
            <a:endParaRPr lang="en-GB" sz="45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 </a:t>
            </a:r>
            <a:r>
              <a:rPr lang="fa-IR" sz="45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زِ</a:t>
            </a: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احسان و رحیم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بشنو این </a:t>
            </a:r>
            <a:r>
              <a:rPr lang="fa-IR" sz="45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دعایم</a:t>
            </a: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را</a:t>
            </a:r>
            <a:endParaRPr lang="en-GB" sz="45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شکرت گویم در </a:t>
            </a:r>
            <a:r>
              <a:rPr lang="fa-IR" sz="45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هرجا</a:t>
            </a:r>
            <a:endParaRPr lang="fa-IR" sz="45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7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087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نور رویت آیم به سویت</a:t>
            </a:r>
          </a:p>
          <a:p>
            <a:pPr rtl="1">
              <a:lnSpc>
                <a:spcPct val="150000"/>
              </a:lnSpc>
            </a:pP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کنم بهر فیض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عظیمت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خدایم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مهر و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صفایم</a:t>
            </a: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تویی نجاتم و تویی </a:t>
            </a:r>
            <a:r>
              <a:rPr lang="fa-IR" sz="45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شفایم</a:t>
            </a:r>
            <a:r>
              <a:rPr lang="fa-IR" sz="45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964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4767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108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2017-11-07T16:40:31Z</dcterms:created>
  <dcterms:modified xsi:type="dcterms:W3CDTF">2024-05-22T15:49:26Z</dcterms:modified>
</cp:coreProperties>
</file>