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56" r:id="rId3"/>
    <p:sldId id="262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FF59F14-75B6-4C42-A89B-6966C0BCE063}"/>
    <pc:docChg chg="addSld delSld modSld modMainMaster">
      <pc:chgData name="Niloofar Hosseini" userId="eb3e3110-2622-43cd-88f0-a4c46bd91734" providerId="ADAL" clId="{FFF59F14-75B6-4C42-A89B-6966C0BCE063}" dt="2024-06-17T12:52:56.372" v="241" actId="20577"/>
      <pc:docMkLst>
        <pc:docMk/>
      </pc:docMkLst>
      <pc:sldChg chg="addSp delSp modSp mod setBg">
        <pc:chgData name="Niloofar Hosseini" userId="eb3e3110-2622-43cd-88f0-a4c46bd91734" providerId="ADAL" clId="{FFF59F14-75B6-4C42-A89B-6966C0BCE063}" dt="2024-06-17T12:52:20.975" v="148"/>
        <pc:sldMkLst>
          <pc:docMk/>
          <pc:sldMk cId="264779452" sldId="256"/>
        </pc:sldMkLst>
        <pc:spChg chg="add del mod">
          <ac:chgData name="Niloofar Hosseini" userId="eb3e3110-2622-43cd-88f0-a4c46bd91734" providerId="ADAL" clId="{FFF59F14-75B6-4C42-A89B-6966C0BCE063}" dt="2024-06-17T12:52:20.975" v="148"/>
          <ac:spMkLst>
            <pc:docMk/>
            <pc:sldMk cId="264779452" sldId="256"/>
            <ac:spMk id="2" creationId="{06E1BF2D-ACB5-E45B-F102-00EF5C53CC5E}"/>
          </ac:spMkLst>
        </pc:spChg>
        <pc:spChg chg="mod">
          <ac:chgData name="Niloofar Hosseini" userId="eb3e3110-2622-43cd-88f0-a4c46bd91734" providerId="ADAL" clId="{FFF59F14-75B6-4C42-A89B-6966C0BCE063}" dt="2024-06-17T12:52:17.401" v="143" actId="403"/>
          <ac:spMkLst>
            <pc:docMk/>
            <pc:sldMk cId="264779452" sldId="256"/>
            <ac:spMk id="4" creationId="{7BE0397A-5C83-4800-984D-4D12AD66574E}"/>
          </ac:spMkLst>
        </pc:spChg>
      </pc:sldChg>
      <pc:sldChg chg="del">
        <pc:chgData name="Niloofar Hosseini" userId="eb3e3110-2622-43cd-88f0-a4c46bd91734" providerId="ADAL" clId="{FFF59F14-75B6-4C42-A89B-6966C0BCE063}" dt="2024-06-17T12:52:19.942" v="144" actId="2696"/>
        <pc:sldMkLst>
          <pc:docMk/>
          <pc:sldMk cId="3017757246" sldId="257"/>
        </pc:sldMkLst>
      </pc:sldChg>
      <pc:sldChg chg="del">
        <pc:chgData name="Niloofar Hosseini" userId="eb3e3110-2622-43cd-88f0-a4c46bd91734" providerId="ADAL" clId="{FFF59F14-75B6-4C42-A89B-6966C0BCE063}" dt="2024-06-17T12:52:20.039" v="145" actId="2696"/>
        <pc:sldMkLst>
          <pc:docMk/>
          <pc:sldMk cId="3482068016" sldId="258"/>
        </pc:sldMkLst>
      </pc:sldChg>
      <pc:sldChg chg="del">
        <pc:chgData name="Niloofar Hosseini" userId="eb3e3110-2622-43cd-88f0-a4c46bd91734" providerId="ADAL" clId="{FFF59F14-75B6-4C42-A89B-6966C0BCE063}" dt="2024-06-17T12:52:20.704" v="146" actId="2696"/>
        <pc:sldMkLst>
          <pc:docMk/>
          <pc:sldMk cId="1471596989" sldId="259"/>
        </pc:sldMkLst>
      </pc:sldChg>
      <pc:sldChg chg="setBg">
        <pc:chgData name="Niloofar Hosseini" userId="eb3e3110-2622-43cd-88f0-a4c46bd91734" providerId="ADAL" clId="{FFF59F14-75B6-4C42-A89B-6966C0BCE063}" dt="2024-06-17T11:55:13.937" v="6"/>
        <pc:sldMkLst>
          <pc:docMk/>
          <pc:sldMk cId="3560430612" sldId="260"/>
        </pc:sldMkLst>
      </pc:sldChg>
      <pc:sldChg chg="setBg">
        <pc:chgData name="Niloofar Hosseini" userId="eb3e3110-2622-43cd-88f0-a4c46bd91734" providerId="ADAL" clId="{FFF59F14-75B6-4C42-A89B-6966C0BCE063}" dt="2024-06-17T11:55:10.635" v="4"/>
        <pc:sldMkLst>
          <pc:docMk/>
          <pc:sldMk cId="2840646441" sldId="261"/>
        </pc:sldMkLst>
      </pc:sldChg>
      <pc:sldChg chg="modSp add mod">
        <pc:chgData name="Niloofar Hosseini" userId="eb3e3110-2622-43cd-88f0-a4c46bd91734" providerId="ADAL" clId="{FFF59F14-75B6-4C42-A89B-6966C0BCE063}" dt="2024-06-17T12:52:56.372" v="241" actId="20577"/>
        <pc:sldMkLst>
          <pc:docMk/>
          <pc:sldMk cId="1260809585" sldId="262"/>
        </pc:sldMkLst>
        <pc:spChg chg="mod">
          <ac:chgData name="Niloofar Hosseini" userId="eb3e3110-2622-43cd-88f0-a4c46bd91734" providerId="ADAL" clId="{FFF59F14-75B6-4C42-A89B-6966C0BCE063}" dt="2024-06-17T12:52:56.372" v="241" actId="20577"/>
          <ac:spMkLst>
            <pc:docMk/>
            <pc:sldMk cId="1260809585" sldId="262"/>
            <ac:spMk id="4" creationId="{7BE0397A-5C83-4800-984D-4D12AD66574E}"/>
          </ac:spMkLst>
        </pc:spChg>
      </pc:sldChg>
      <pc:sldMasterChg chg="setBg modSldLayout">
        <pc:chgData name="Niloofar Hosseini" userId="eb3e3110-2622-43cd-88f0-a4c46bd91734" providerId="ADAL" clId="{FFF59F14-75B6-4C42-A89B-6966C0BCE063}" dt="2024-06-17T11:55:05.981" v="2"/>
        <pc:sldMasterMkLst>
          <pc:docMk/>
          <pc:sldMasterMk cId="4181672674" sldId="2147483648"/>
        </pc:sldMasterMkLst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432774971" sldId="2147483649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3719269052" sldId="2147483650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1933893973" sldId="2147483651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2589804117" sldId="2147483652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3742107000" sldId="2147483653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2199491296" sldId="2147483654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1435234364" sldId="2147483655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1887690264" sldId="2147483656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3861032190" sldId="2147483657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1325079045" sldId="2147483658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61512981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4BB5-0E19-4DCC-8B19-5F9813A23952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83007-66D0-4732-9F19-B95B01A72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5E64D-764B-45ED-88F3-6DA797D62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4719D-20B4-4F69-8696-A60C8CAD3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A0FC0-A9CC-43E4-B50C-88F74FCB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9D90D-B6CF-469D-AD90-BE23125E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18769-48DA-4D34-A6FC-1D61E982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7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E3BDA-24FA-4AB6-A82A-955B7679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EBFE3-72BD-4C9B-8BAB-C77AB4C3C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30945-DD9B-4C51-B639-FBECEE92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F7F29-4812-45C3-9A55-8ADD9E5B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ABF03-A268-4FBB-A128-A5DA65122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7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D3A46-0DB1-45A8-B5E8-86D4E9345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5DF5C-08C5-42CD-A44F-3AA0B06C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EB8E4-5140-4EBC-A371-FAF40A92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A168D-3E52-4A09-917A-41BE70A76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2E3BD-893D-4626-82B7-E352E549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1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8159-4495-4E92-ADD3-7F6513BB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112E-9C61-42DA-9B1E-6FB0CB932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4456E-4295-4D67-9886-B6BAAEEA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A66E8-6E3B-4A1D-8176-608C7DFCA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DCBB5-8D7E-4EA1-B3CD-22BBB61D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26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7634D-D096-44D6-BBD3-954DA53D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50396-A19A-4DA0-8AF3-9C5A73EBF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CDF71-D42F-42F0-8FE7-F679251D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51083-CA5D-43C9-A3C1-A676D63B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EEFF8-D2C2-41FA-874D-9FA72D71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9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FE153-2100-415B-816B-785201C6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FED9-74F9-4E91-8633-A1057855A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53807-9335-4AAC-851C-AB154328B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F3A54-1330-417F-AF9D-B70EE71B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04700-C25B-4EFD-AEAC-4F0AD116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9F570-0960-4C48-9063-349BC791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0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E180-8510-4AA7-B1B8-A8F82F77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28C54-AD20-4BC2-96F5-1BA99D666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2D19E-5DD1-4E85-8E07-9B6316FEC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CF0510-724F-4D07-BE0B-72E858301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361FD-898B-4493-90BD-95B9D3A07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E6A24C-0B49-45FD-9972-13937438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1E4135-82A4-434E-BF7A-3FA6E0426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D90664-FE31-4385-94AE-35872503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10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60386-0C87-464E-9C4D-8BCC68C85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48D2A-A592-4932-AEBF-9861999EC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784B7-CE57-4000-8088-6FD1E591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B3E16-E318-4A2F-8B7D-6C270438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49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6641A8-C52A-4ACE-B203-1C2DA88C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FBF7C3-8016-4C72-8E67-547A649B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52E11-DD57-4B83-8347-25C7211C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23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3A45E-0A1D-44D6-9589-5170B027D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22DF-AC96-4FEF-A660-02DC88D1E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A7FB9-BFBC-4CA4-9584-BC75CCB89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EEAB1-355A-4528-B66D-C1C553BE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3A099-3E83-41A2-999E-C10F8083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6634E-AB3C-4DF0-AB3C-C9E1B9C2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9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9140C-0A5F-4B61-BFA0-32279A9B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967B4-6972-48DA-845F-5CEC6C4B6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9CE97-DC4F-4A5E-B272-E7C2C053B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29E69-6444-4F4F-9BDF-BCBFA6C8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1EB22-A266-45B4-A1CF-2B96DF16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973D2-C5D8-46DB-9FA3-D1240897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03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EF779A-B9C5-47F9-9114-774D9CC2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C3964-758D-4D11-BEC7-293CECB45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93D0C-75B3-44F6-AFE2-9F19CDC55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D5DA9-8497-4C61-93A3-B43703FB064C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E9DB5-1C14-49D3-8A76-1BEA3CF37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56B86-4831-49D7-AD0A-8062CD371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67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64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E0397A-5C83-4800-984D-4D12AD66574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روح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ای روح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تسلی ، پاکی و شفا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توام 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سیرابم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نما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آسمان بر من ، اکنون فرود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77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E0397A-5C83-4800-984D-4D12AD66574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روح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ای روح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حیات بخش 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قوتت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هرجا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تبدیل کن دلم ، با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محبتت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تجهیزم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نما ، با </a:t>
            </a:r>
            <a:r>
              <a:rPr lang="fa-IR" sz="48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عطایایت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80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43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50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2020-09-11T12:51:02Z</dcterms:created>
  <dcterms:modified xsi:type="dcterms:W3CDTF">2024-06-17T12:53:02Z</dcterms:modified>
</cp:coreProperties>
</file>