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1" r:id="rId2"/>
    <p:sldId id="256" r:id="rId3"/>
    <p:sldId id="262" r:id="rId4"/>
    <p:sldId id="26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7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176" y="20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oofar Hosseini" userId="eb3e3110-2622-43cd-88f0-a4c46bd91734" providerId="ADAL" clId="{FFF59F14-75B6-4C42-A89B-6966C0BCE063}"/>
    <pc:docChg chg="addSld delSld modSld modMainMaster">
      <pc:chgData name="Niloofar Hosseini" userId="eb3e3110-2622-43cd-88f0-a4c46bd91734" providerId="ADAL" clId="{FFF59F14-75B6-4C42-A89B-6966C0BCE063}" dt="2024-06-17T12:52:56.372" v="241" actId="20577"/>
      <pc:docMkLst>
        <pc:docMk/>
      </pc:docMkLst>
      <pc:sldChg chg="addSp delSp modSp mod setBg">
        <pc:chgData name="Niloofar Hosseini" userId="eb3e3110-2622-43cd-88f0-a4c46bd91734" providerId="ADAL" clId="{FFF59F14-75B6-4C42-A89B-6966C0BCE063}" dt="2024-06-17T12:52:20.975" v="148"/>
        <pc:sldMkLst>
          <pc:docMk/>
          <pc:sldMk cId="264779452" sldId="256"/>
        </pc:sldMkLst>
        <pc:spChg chg="add del mod">
          <ac:chgData name="Niloofar Hosseini" userId="eb3e3110-2622-43cd-88f0-a4c46bd91734" providerId="ADAL" clId="{FFF59F14-75B6-4C42-A89B-6966C0BCE063}" dt="2024-06-17T12:52:20.975" v="148"/>
          <ac:spMkLst>
            <pc:docMk/>
            <pc:sldMk cId="264779452" sldId="256"/>
            <ac:spMk id="2" creationId="{06E1BF2D-ACB5-E45B-F102-00EF5C53CC5E}"/>
          </ac:spMkLst>
        </pc:spChg>
        <pc:spChg chg="mod">
          <ac:chgData name="Niloofar Hosseini" userId="eb3e3110-2622-43cd-88f0-a4c46bd91734" providerId="ADAL" clId="{FFF59F14-75B6-4C42-A89B-6966C0BCE063}" dt="2024-06-17T12:52:17.401" v="143" actId="403"/>
          <ac:spMkLst>
            <pc:docMk/>
            <pc:sldMk cId="264779452" sldId="256"/>
            <ac:spMk id="4" creationId="{7BE0397A-5C83-4800-984D-4D12AD66574E}"/>
          </ac:spMkLst>
        </pc:spChg>
      </pc:sldChg>
      <pc:sldChg chg="del">
        <pc:chgData name="Niloofar Hosseini" userId="eb3e3110-2622-43cd-88f0-a4c46bd91734" providerId="ADAL" clId="{FFF59F14-75B6-4C42-A89B-6966C0BCE063}" dt="2024-06-17T12:52:19.942" v="144" actId="2696"/>
        <pc:sldMkLst>
          <pc:docMk/>
          <pc:sldMk cId="3017757246" sldId="257"/>
        </pc:sldMkLst>
      </pc:sldChg>
      <pc:sldChg chg="del">
        <pc:chgData name="Niloofar Hosseini" userId="eb3e3110-2622-43cd-88f0-a4c46bd91734" providerId="ADAL" clId="{FFF59F14-75B6-4C42-A89B-6966C0BCE063}" dt="2024-06-17T12:52:20.039" v="145" actId="2696"/>
        <pc:sldMkLst>
          <pc:docMk/>
          <pc:sldMk cId="3482068016" sldId="258"/>
        </pc:sldMkLst>
      </pc:sldChg>
      <pc:sldChg chg="del">
        <pc:chgData name="Niloofar Hosseini" userId="eb3e3110-2622-43cd-88f0-a4c46bd91734" providerId="ADAL" clId="{FFF59F14-75B6-4C42-A89B-6966C0BCE063}" dt="2024-06-17T12:52:20.704" v="146" actId="2696"/>
        <pc:sldMkLst>
          <pc:docMk/>
          <pc:sldMk cId="1471596989" sldId="259"/>
        </pc:sldMkLst>
      </pc:sldChg>
      <pc:sldChg chg="setBg">
        <pc:chgData name="Niloofar Hosseini" userId="eb3e3110-2622-43cd-88f0-a4c46bd91734" providerId="ADAL" clId="{FFF59F14-75B6-4C42-A89B-6966C0BCE063}" dt="2024-06-17T11:55:13.937" v="6"/>
        <pc:sldMkLst>
          <pc:docMk/>
          <pc:sldMk cId="3560430612" sldId="260"/>
        </pc:sldMkLst>
      </pc:sldChg>
      <pc:sldChg chg="setBg">
        <pc:chgData name="Niloofar Hosseini" userId="eb3e3110-2622-43cd-88f0-a4c46bd91734" providerId="ADAL" clId="{FFF59F14-75B6-4C42-A89B-6966C0BCE063}" dt="2024-06-17T11:55:10.635" v="4"/>
        <pc:sldMkLst>
          <pc:docMk/>
          <pc:sldMk cId="2840646441" sldId="261"/>
        </pc:sldMkLst>
      </pc:sldChg>
      <pc:sldChg chg="modSp add mod">
        <pc:chgData name="Niloofar Hosseini" userId="eb3e3110-2622-43cd-88f0-a4c46bd91734" providerId="ADAL" clId="{FFF59F14-75B6-4C42-A89B-6966C0BCE063}" dt="2024-06-17T12:52:56.372" v="241" actId="20577"/>
        <pc:sldMkLst>
          <pc:docMk/>
          <pc:sldMk cId="1260809585" sldId="262"/>
        </pc:sldMkLst>
        <pc:spChg chg="mod">
          <ac:chgData name="Niloofar Hosseini" userId="eb3e3110-2622-43cd-88f0-a4c46bd91734" providerId="ADAL" clId="{FFF59F14-75B6-4C42-A89B-6966C0BCE063}" dt="2024-06-17T12:52:56.372" v="241" actId="20577"/>
          <ac:spMkLst>
            <pc:docMk/>
            <pc:sldMk cId="1260809585" sldId="262"/>
            <ac:spMk id="4" creationId="{7BE0397A-5C83-4800-984D-4D12AD66574E}"/>
          </ac:spMkLst>
        </pc:spChg>
      </pc:sldChg>
      <pc:sldMasterChg chg="setBg modSldLayout">
        <pc:chgData name="Niloofar Hosseini" userId="eb3e3110-2622-43cd-88f0-a4c46bd91734" providerId="ADAL" clId="{FFF59F14-75B6-4C42-A89B-6966C0BCE063}" dt="2024-06-17T11:55:05.981" v="2"/>
        <pc:sldMasterMkLst>
          <pc:docMk/>
          <pc:sldMasterMk cId="4181672674" sldId="2147483648"/>
        </pc:sldMasterMkLst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432774971" sldId="2147483649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3719269052" sldId="2147483650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1933893973" sldId="2147483651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2589804117" sldId="2147483652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3742107000" sldId="2147483653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2199491296" sldId="2147483654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1435234364" sldId="2147483655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1887690264" sldId="2147483656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3861032190" sldId="2147483657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1325079045" sldId="2147483658"/>
          </pc:sldLayoutMkLst>
        </pc:sldLayoutChg>
        <pc:sldLayoutChg chg="setBg">
          <pc:chgData name="Niloofar Hosseini" userId="eb3e3110-2622-43cd-88f0-a4c46bd91734" providerId="ADAL" clId="{FFF59F14-75B6-4C42-A89B-6966C0BCE063}" dt="2024-06-17T11:55:05.981" v="2"/>
          <pc:sldLayoutMkLst>
            <pc:docMk/>
            <pc:sldMasterMk cId="4181672674" sldId="2147483648"/>
            <pc:sldLayoutMk cId="61512981" sldId="2147483659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BF94BB5-0E19-4DCC-8B19-5F9813A23952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983007-66D0-4732-9F19-B95B01A72B8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19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5E64D-764B-45ED-88F3-6DA797D622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74719D-20B4-4F69-8696-A60C8CAD3C9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A0FC0-A9CC-43E4-B50C-88F74FCBB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9D90D-B6CF-469D-AD90-BE23125E8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F18769-48DA-4D34-A6FC-1D61E982DF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27749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9E3BDA-24FA-4AB6-A82A-955B767958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9EBFE3-72BD-4C9B-8BAB-C77AB4C3CB0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B30945-DD9B-4C51-B639-FBECEE927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6F7F29-4812-45C3-9A55-8ADD9E5B23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ABF03-A268-4FBB-A128-A5DA65122E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0790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10D3A46-0DB1-45A8-B5E8-86D4E9345E0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135DF5C-08C5-42CD-A44F-3AA0B06CD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5EB8E4-5140-4EBC-A371-FAF40A92B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2A168D-3E52-4A09-917A-41BE70A76D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82E3BD-893D-4626-82B7-E352E5492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512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AB8159-4495-4E92-ADD3-7F6513BBD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45112E-9C61-42DA-9B1E-6FB0CB9329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44456E-4295-4D67-9886-B6BAAEEACD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0A66E8-6E3B-4A1D-8176-608C7DFCA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DCBB5-8D7E-4EA1-B3CD-22BBB61D3E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92690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7634D-D096-44D6-BBD3-954DA53D81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50396-A19A-4DA0-8AF3-9C5A73EBF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CDF71-D42F-42F0-8FE7-F679251D5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D51083-CA5D-43C9-A3C1-A676D63BD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CEEFF8-D2C2-41FA-874D-9FA72D710C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3893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FE153-2100-415B-816B-785201C67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C8FED9-74F9-4E91-8633-A1057855AD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F53807-9335-4AAC-851C-AB154328BD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07F3A54-1330-417F-AF9D-B70EE71B8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304700-C25B-4EFD-AEAC-4F0AD11669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E9F570-0960-4C48-9063-349BC7918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98041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EE180-8510-4AA7-B1B8-A8F82F77F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428C54-AD20-4BC2-96F5-1BA99D666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92D19E-5DD1-4E85-8E07-9B6316FECC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5CF0510-724F-4D07-BE0B-72E858301E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C361FD-898B-4493-90BD-95B9D3A07E8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E6A24C-0B49-45FD-9972-139374382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31E4135-82A4-434E-BF7A-3FA6E04260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D90664-FE31-4385-94AE-358725034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2107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960386-0C87-464E-9C4D-8BCC68C85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F848D2A-A592-4932-AEBF-9861999EC9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F2784B7-CE57-4000-8088-6FD1E591CC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EB3E16-E318-4A2F-8B7D-6C270438F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94912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C6641A8-C52A-4ACE-B203-1C2DA88C3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3FBF7C3-8016-4C72-8E67-547A649B4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F52E11-DD57-4B83-8347-25C7211CB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523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23A45E-0A1D-44D6-9589-5170B027DA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DA22DF-AC96-4FEF-A660-02DC88D1EE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90A7FB9-BFBC-4CA4-9584-BC75CCB89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84EEAB1-355A-4528-B66D-C1C553BEB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33A099-3E83-41A2-999E-C10F8083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F6634E-AB3C-4DF0-AB3C-C9E1B9C27E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6902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9140C-0A5F-4B61-BFA0-32279A9BC3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2967B4-6972-48DA-845F-5CEC6C4B64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69CE97-DC4F-4A5E-B272-E7C2C053BEA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129E69-6444-4F4F-9BDF-BCBFA6C85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D5DA9-8497-4C61-93A3-B43703FB064C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F11EB22-A266-45B4-A1CF-2B96DF161F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36973D2-C5D8-46DB-9FA3-D1240897F9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10321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EF779A-B9C5-47F9-9114-774D9CC2D1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71C3964-758D-4D11-BEC7-293CECB459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593D0C-75B3-44F6-AFE2-9F19CDC551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5D5DA9-8497-4C61-93A3-B43703FB064C}" type="datetimeFigureOut">
              <a:rPr lang="en-GB" smtClean="0"/>
              <a:t>17/06/2024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CE9DB5-1C14-49D3-8A76-1BEA3CF375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556B86-4831-49D7-AD0A-8062CD371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776A9-E066-4E6F-ACE3-A57234675FD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1672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406464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E0397A-5C83-4800-984D-4D12AD66574E}"/>
              </a:ext>
            </a:extLst>
          </p:cNvPr>
          <p:cNvSpPr/>
          <p:nvPr/>
        </p:nvSpPr>
        <p:spPr>
          <a:xfrm>
            <a:off x="1" y="0"/>
            <a:ext cx="12192000" cy="700647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روح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ای روح خدا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 تسلی ، پاکی و شفا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تشنه‌ی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توام 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سیرابم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نما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از آسمان بر من ، اکنون فرود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آ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647794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BE0397A-5C83-4800-984D-4D12AD66574E}"/>
              </a:ext>
            </a:extLst>
          </p:cNvPr>
          <p:cNvSpPr/>
          <p:nvPr/>
        </p:nvSpPr>
        <p:spPr>
          <a:xfrm>
            <a:off x="1" y="0"/>
            <a:ext cx="12192000" cy="7006470"/>
          </a:xfrm>
          <a:prstGeom prst="rect">
            <a:avLst/>
          </a:prstGeom>
          <a:noFill/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txBody>
          <a:bodyPr wrap="square" lIns="91440" tIns="45720" rIns="91440" bIns="45720">
            <a:spAutoFit/>
          </a:bodyPr>
          <a:lstStyle/>
          <a:p>
            <a:pPr algn="ctr" rtl="1">
              <a:lnSpc>
                <a:spcPct val="150000"/>
              </a:lnSpc>
            </a:pPr>
            <a:endParaRPr lang="fa-IR" sz="2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ای روح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القدس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، ای روح خدا</a:t>
            </a: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روح حیات بخش ،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قوتت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هرجا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تبدیل کن دلم ، با </a:t>
            </a: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محبتت</a:t>
            </a:r>
            <a:endParaRPr lang="en-US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r>
              <a:rPr lang="fa-IR" sz="4800" dirty="0" err="1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تجهیزم</a:t>
            </a:r>
            <a:r>
              <a:rPr lang="fa-IR" sz="4800" dirty="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 نما ، با </a:t>
            </a:r>
            <a:r>
              <a:rPr lang="fa-IR" sz="4800">
                <a:ln w="0">
                  <a:solidFill>
                    <a:schemeClr val="bg1"/>
                  </a:solidFill>
                </a:ln>
                <a:solidFill>
                  <a:schemeClr val="bg1"/>
                </a:solidFill>
                <a:effectLst>
                  <a:glow rad="63500">
                    <a:schemeClr val="tx1">
                      <a:alpha val="40000"/>
                    </a:schemeClr>
                  </a:glow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cs typeface="+mj-cs"/>
              </a:rPr>
              <a:t>عطایایت</a:t>
            </a:r>
            <a:endParaRPr lang="fa-IR" sz="48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36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  <a:p>
            <a:pPr algn="ctr" rtl="1">
              <a:lnSpc>
                <a:spcPct val="150000"/>
              </a:lnSpc>
            </a:pPr>
            <a:endParaRPr lang="fa-IR" sz="5400" dirty="0">
              <a:ln w="0">
                <a:solidFill>
                  <a:schemeClr val="bg1"/>
                </a:solidFill>
              </a:ln>
              <a:solidFill>
                <a:schemeClr val="bg1"/>
              </a:solidFill>
              <a:effectLst>
                <a:glow rad="63500">
                  <a:schemeClr val="tx1">
                    <a:alpha val="40000"/>
                  </a:schemeClr>
                </a:glow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260809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043061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63</TotalTime>
  <Words>50</Words>
  <Application>Microsoft Macintosh PowerPoint</Application>
  <PresentationFormat>Widescreen</PresentationFormat>
  <Paragraphs>10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Niloofar</dc:creator>
  <cp:lastModifiedBy>Niloofar Hosseini</cp:lastModifiedBy>
  <cp:revision>1</cp:revision>
  <dcterms:created xsi:type="dcterms:W3CDTF">2020-09-11T12:51:02Z</dcterms:created>
  <dcterms:modified xsi:type="dcterms:W3CDTF">2024-06-17T12:53:02Z</dcterms:modified>
</cp:coreProperties>
</file>