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  <p:sldId id="261" r:id="rId7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385"/>
    <p:restoredTop sz="94694"/>
  </p:normalViewPr>
  <p:slideViewPr>
    <p:cSldViewPr snapToGrid="0" snapToObjects="1">
      <p:cViewPr varScale="1">
        <p:scale>
          <a:sx n="98" d="100"/>
          <a:sy n="98" d="100"/>
        </p:scale>
        <p:origin x="208" y="6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FFB1DC59-CCAA-AB41-B99E-E2B73CB8B36E}"/>
    <pc:docChg chg="modSld modMainMaster">
      <pc:chgData name="Niloofar Hosseini" userId="eb3e3110-2622-43cd-88f0-a4c46bd91734" providerId="ADAL" clId="{FFB1DC59-CCAA-AB41-B99E-E2B73CB8B36E}" dt="2024-03-22T16:08:39.724" v="10"/>
      <pc:docMkLst>
        <pc:docMk/>
      </pc:docMkLst>
      <pc:sldChg chg="setBg">
        <pc:chgData name="Niloofar Hosseini" userId="eb3e3110-2622-43cd-88f0-a4c46bd91734" providerId="ADAL" clId="{FFB1DC59-CCAA-AB41-B99E-E2B73CB8B36E}" dt="2024-03-22T16:08:28.170" v="6"/>
        <pc:sldMkLst>
          <pc:docMk/>
          <pc:sldMk cId="1830175320" sldId="256"/>
        </pc:sldMkLst>
      </pc:sldChg>
      <pc:sldChg chg="modSp mod">
        <pc:chgData name="Niloofar Hosseini" userId="eb3e3110-2622-43cd-88f0-a4c46bd91734" providerId="ADAL" clId="{FFB1DC59-CCAA-AB41-B99E-E2B73CB8B36E}" dt="2024-03-22T16:08:04.207" v="3" actId="20577"/>
        <pc:sldMkLst>
          <pc:docMk/>
          <pc:sldMk cId="1645552846" sldId="257"/>
        </pc:sldMkLst>
        <pc:spChg chg="mod">
          <ac:chgData name="Niloofar Hosseini" userId="eb3e3110-2622-43cd-88f0-a4c46bd91734" providerId="ADAL" clId="{FFB1DC59-CCAA-AB41-B99E-E2B73CB8B36E}" dt="2024-03-22T16:08:04.207" v="3" actId="20577"/>
          <ac:spMkLst>
            <pc:docMk/>
            <pc:sldMk cId="1645552846" sldId="257"/>
            <ac:spMk id="4" creationId="{3B154002-71C7-EF4C-878C-9F8D79FA3FC7}"/>
          </ac:spMkLst>
        </pc:spChg>
      </pc:sldChg>
      <pc:sldChg chg="setBg">
        <pc:chgData name="Niloofar Hosseini" userId="eb3e3110-2622-43cd-88f0-a4c46bd91734" providerId="ADAL" clId="{FFB1DC59-CCAA-AB41-B99E-E2B73CB8B36E}" dt="2024-03-22T16:08:35.490" v="8"/>
        <pc:sldMkLst>
          <pc:docMk/>
          <pc:sldMk cId="122457290" sldId="260"/>
        </pc:sldMkLst>
      </pc:sldChg>
      <pc:sldChg chg="setBg">
        <pc:chgData name="Niloofar Hosseini" userId="eb3e3110-2622-43cd-88f0-a4c46bd91734" providerId="ADAL" clId="{FFB1DC59-CCAA-AB41-B99E-E2B73CB8B36E}" dt="2024-03-22T16:08:39.724" v="10"/>
        <pc:sldMkLst>
          <pc:docMk/>
          <pc:sldMk cId="3010697413" sldId="261"/>
        </pc:sldMkLst>
      </pc:sldChg>
      <pc:sldMasterChg chg="setBg modSldLayout">
        <pc:chgData name="Niloofar Hosseini" userId="eb3e3110-2622-43cd-88f0-a4c46bd91734" providerId="ADAL" clId="{FFB1DC59-CCAA-AB41-B99E-E2B73CB8B36E}" dt="2024-03-22T16:08:28.170" v="6"/>
        <pc:sldMasterMkLst>
          <pc:docMk/>
          <pc:sldMasterMk cId="2841632886" sldId="2147483648"/>
        </pc:sldMasterMkLst>
        <pc:sldLayoutChg chg="setBg">
          <pc:chgData name="Niloofar Hosseini" userId="eb3e3110-2622-43cd-88f0-a4c46bd91734" providerId="ADAL" clId="{FFB1DC59-CCAA-AB41-B99E-E2B73CB8B36E}" dt="2024-03-22T16:08:28.170" v="6"/>
          <pc:sldLayoutMkLst>
            <pc:docMk/>
            <pc:sldMasterMk cId="2841632886" sldId="2147483648"/>
            <pc:sldLayoutMk cId="854423480" sldId="2147483649"/>
          </pc:sldLayoutMkLst>
        </pc:sldLayoutChg>
        <pc:sldLayoutChg chg="setBg">
          <pc:chgData name="Niloofar Hosseini" userId="eb3e3110-2622-43cd-88f0-a4c46bd91734" providerId="ADAL" clId="{FFB1DC59-CCAA-AB41-B99E-E2B73CB8B36E}" dt="2024-03-22T16:08:28.170" v="6"/>
          <pc:sldLayoutMkLst>
            <pc:docMk/>
            <pc:sldMasterMk cId="2841632886" sldId="2147483648"/>
            <pc:sldLayoutMk cId="3414025015" sldId="2147483650"/>
          </pc:sldLayoutMkLst>
        </pc:sldLayoutChg>
        <pc:sldLayoutChg chg="setBg">
          <pc:chgData name="Niloofar Hosseini" userId="eb3e3110-2622-43cd-88f0-a4c46bd91734" providerId="ADAL" clId="{FFB1DC59-CCAA-AB41-B99E-E2B73CB8B36E}" dt="2024-03-22T16:08:28.170" v="6"/>
          <pc:sldLayoutMkLst>
            <pc:docMk/>
            <pc:sldMasterMk cId="2841632886" sldId="2147483648"/>
            <pc:sldLayoutMk cId="644931948" sldId="2147483651"/>
          </pc:sldLayoutMkLst>
        </pc:sldLayoutChg>
        <pc:sldLayoutChg chg="setBg">
          <pc:chgData name="Niloofar Hosseini" userId="eb3e3110-2622-43cd-88f0-a4c46bd91734" providerId="ADAL" clId="{FFB1DC59-CCAA-AB41-B99E-E2B73CB8B36E}" dt="2024-03-22T16:08:28.170" v="6"/>
          <pc:sldLayoutMkLst>
            <pc:docMk/>
            <pc:sldMasterMk cId="2841632886" sldId="2147483648"/>
            <pc:sldLayoutMk cId="495107332" sldId="2147483652"/>
          </pc:sldLayoutMkLst>
        </pc:sldLayoutChg>
        <pc:sldLayoutChg chg="setBg">
          <pc:chgData name="Niloofar Hosseini" userId="eb3e3110-2622-43cd-88f0-a4c46bd91734" providerId="ADAL" clId="{FFB1DC59-CCAA-AB41-B99E-E2B73CB8B36E}" dt="2024-03-22T16:08:28.170" v="6"/>
          <pc:sldLayoutMkLst>
            <pc:docMk/>
            <pc:sldMasterMk cId="2841632886" sldId="2147483648"/>
            <pc:sldLayoutMk cId="3692338335" sldId="2147483653"/>
          </pc:sldLayoutMkLst>
        </pc:sldLayoutChg>
        <pc:sldLayoutChg chg="setBg">
          <pc:chgData name="Niloofar Hosseini" userId="eb3e3110-2622-43cd-88f0-a4c46bd91734" providerId="ADAL" clId="{FFB1DC59-CCAA-AB41-B99E-E2B73CB8B36E}" dt="2024-03-22T16:08:28.170" v="6"/>
          <pc:sldLayoutMkLst>
            <pc:docMk/>
            <pc:sldMasterMk cId="2841632886" sldId="2147483648"/>
            <pc:sldLayoutMk cId="2874465783" sldId="2147483654"/>
          </pc:sldLayoutMkLst>
        </pc:sldLayoutChg>
        <pc:sldLayoutChg chg="setBg">
          <pc:chgData name="Niloofar Hosseini" userId="eb3e3110-2622-43cd-88f0-a4c46bd91734" providerId="ADAL" clId="{FFB1DC59-CCAA-AB41-B99E-E2B73CB8B36E}" dt="2024-03-22T16:08:28.170" v="6"/>
          <pc:sldLayoutMkLst>
            <pc:docMk/>
            <pc:sldMasterMk cId="2841632886" sldId="2147483648"/>
            <pc:sldLayoutMk cId="4001148039" sldId="2147483655"/>
          </pc:sldLayoutMkLst>
        </pc:sldLayoutChg>
        <pc:sldLayoutChg chg="setBg">
          <pc:chgData name="Niloofar Hosseini" userId="eb3e3110-2622-43cd-88f0-a4c46bd91734" providerId="ADAL" clId="{FFB1DC59-CCAA-AB41-B99E-E2B73CB8B36E}" dt="2024-03-22T16:08:28.170" v="6"/>
          <pc:sldLayoutMkLst>
            <pc:docMk/>
            <pc:sldMasterMk cId="2841632886" sldId="2147483648"/>
            <pc:sldLayoutMk cId="1892899842" sldId="2147483656"/>
          </pc:sldLayoutMkLst>
        </pc:sldLayoutChg>
        <pc:sldLayoutChg chg="setBg">
          <pc:chgData name="Niloofar Hosseini" userId="eb3e3110-2622-43cd-88f0-a4c46bd91734" providerId="ADAL" clId="{FFB1DC59-CCAA-AB41-B99E-E2B73CB8B36E}" dt="2024-03-22T16:08:28.170" v="6"/>
          <pc:sldLayoutMkLst>
            <pc:docMk/>
            <pc:sldMasterMk cId="2841632886" sldId="2147483648"/>
            <pc:sldLayoutMk cId="2925454691" sldId="2147483657"/>
          </pc:sldLayoutMkLst>
        </pc:sldLayoutChg>
        <pc:sldLayoutChg chg="setBg">
          <pc:chgData name="Niloofar Hosseini" userId="eb3e3110-2622-43cd-88f0-a4c46bd91734" providerId="ADAL" clId="{FFB1DC59-CCAA-AB41-B99E-E2B73CB8B36E}" dt="2024-03-22T16:08:28.170" v="6"/>
          <pc:sldLayoutMkLst>
            <pc:docMk/>
            <pc:sldMasterMk cId="2841632886" sldId="2147483648"/>
            <pc:sldLayoutMk cId="4270347859" sldId="2147483658"/>
          </pc:sldLayoutMkLst>
        </pc:sldLayoutChg>
        <pc:sldLayoutChg chg="setBg">
          <pc:chgData name="Niloofar Hosseini" userId="eb3e3110-2622-43cd-88f0-a4c46bd91734" providerId="ADAL" clId="{FFB1DC59-CCAA-AB41-B99E-E2B73CB8B36E}" dt="2024-03-22T16:08:28.170" v="6"/>
          <pc:sldLayoutMkLst>
            <pc:docMk/>
            <pc:sldMasterMk cId="2841632886" sldId="2147483648"/>
            <pc:sldLayoutMk cId="1380797438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C8D3C9-0BFF-D445-AA6D-04E3ADD8A0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E4259C-3434-4C4D-B5C2-7522865804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F97807-E500-B846-84E6-48EF2E2FAD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C25C7-6CBE-1C40-A080-FD1F971AB4ED}" type="datetimeFigureOut">
              <a:rPr lang="en-DE" smtClean="0"/>
              <a:t>3/22/24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AE7520-EFF4-2E4D-8ABC-9F579D139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74198F-1047-0046-B524-C93B1EADD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5482B-642A-434A-8185-95BBCA35E35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54423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E810E-44A2-FE4E-B6EF-81FDF3BDD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4EE821-737D-0949-8E01-7CD638AE90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38C19C-E819-4943-98DD-30D042A4D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C25C7-6CBE-1C40-A080-FD1F971AB4ED}" type="datetimeFigureOut">
              <a:rPr lang="en-DE" smtClean="0"/>
              <a:t>3/22/24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B26ACD-C417-E742-A85D-F0AA85B37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A15B52-BE87-B546-9662-AC2D9AC99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5482B-642A-434A-8185-95BBCA35E35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270347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47CA936-9059-5343-B55E-6A8A7EE6F3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4011A9-0C1D-5047-9A30-46ECD0BA6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5BC04B-A6D3-EF4C-A41A-06236785F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C25C7-6CBE-1C40-A080-FD1F971AB4ED}" type="datetimeFigureOut">
              <a:rPr lang="en-DE" smtClean="0"/>
              <a:t>3/22/24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75D5FB-ACB4-F148-AEE1-FCD9334C6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045E83-83E5-3A40-B773-CAC000099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5482B-642A-434A-8185-95BBCA35E35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80797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E3E661-18E5-1949-B64A-E01C0CF69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51BAC0-014B-CA47-A1F2-1014541332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B3A257-589E-B545-B30E-AFDD77233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C25C7-6CBE-1C40-A080-FD1F971AB4ED}" type="datetimeFigureOut">
              <a:rPr lang="en-DE" smtClean="0"/>
              <a:t>3/22/24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DCC7D3-3475-C842-A1DB-64553186E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BD18D-914D-E241-B5FE-C57680E83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5482B-642A-434A-8185-95BBCA35E35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414025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63726-86C5-1845-880B-086599292D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3A8C67-5AF0-F845-AF01-AC0391AEAD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06D2B6-6C90-B34C-835A-47558785A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C25C7-6CBE-1C40-A080-FD1F971AB4ED}" type="datetimeFigureOut">
              <a:rPr lang="en-DE" smtClean="0"/>
              <a:t>3/22/24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14C107-26E5-8F4E-B450-4153FE4A0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46446E-0F33-E142-99B4-EF1E0D152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5482B-642A-434A-8185-95BBCA35E35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644931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ED021B-B50C-AE48-868A-E15115F91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DF7CF3-F70C-0544-990D-E47DBDAFE4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F0A82C-C654-C547-84C0-24AB0764FE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F40567-3C9A-A740-9A19-EB4B7987B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C25C7-6CBE-1C40-A080-FD1F971AB4ED}" type="datetimeFigureOut">
              <a:rPr lang="en-DE" smtClean="0"/>
              <a:t>3/22/24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C17856-B102-DF4F-B3AE-A9A5BC8A6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C9E385-F81A-7841-8FC5-7503B7580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5482B-642A-434A-8185-95BBCA35E35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95107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F3B2F-80EA-9748-832A-6472756AE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314549-D457-5C4D-A6DB-1EF3A2B4ED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65FB12-4D51-ED4A-9F25-C40ADC826B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9796C33-CE41-9E47-9CD1-5E21F5C7FB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13DF3F-EDD4-3347-BD11-62FEC0C3BA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70D6042-E25D-824F-805B-05D1687F76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C25C7-6CBE-1C40-A080-FD1F971AB4ED}" type="datetimeFigureOut">
              <a:rPr lang="en-DE" smtClean="0"/>
              <a:t>3/22/24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8D28844-A692-1248-A790-E2D0131AB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8E606ED-B72D-F94D-8C9F-416262E0F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5482B-642A-434A-8185-95BBCA35E35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692338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6EBA22-06F3-FB4C-BC0E-99D51D8CE8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76CFC0-0B4A-8440-A158-109D37444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C25C7-6CBE-1C40-A080-FD1F971AB4ED}" type="datetimeFigureOut">
              <a:rPr lang="en-DE" smtClean="0"/>
              <a:t>3/22/24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CF20B8-432E-3F40-A336-FC17710B6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31E535-66B3-A047-A1E1-34F3DF678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5482B-642A-434A-8185-95BBCA35E35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74465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4FDA8F9-5CF4-0642-856F-36E260D7B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C25C7-6CBE-1C40-A080-FD1F971AB4ED}" type="datetimeFigureOut">
              <a:rPr lang="en-DE" smtClean="0"/>
              <a:t>3/22/24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CACC27-D191-7C45-B94D-15DF52973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7812FE-BEB5-2844-9A20-702B53070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5482B-642A-434A-8185-95BBCA35E35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001148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51646-180D-F34B-8F93-E2E34DD87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CF7155-3A22-A84E-9FA6-7B1EA18625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7B8B48-21C9-7D4A-879E-4DD0C325F6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041A0E-F0C6-E84A-A493-D93F5C700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C25C7-6CBE-1C40-A080-FD1F971AB4ED}" type="datetimeFigureOut">
              <a:rPr lang="en-DE" smtClean="0"/>
              <a:t>3/22/24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9DD123-B73F-974B-AFD5-8157C1B83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84F039-D149-7E46-98AD-21EE0F7F6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5482B-642A-434A-8185-95BBCA35E35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892899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D852C0-EB9E-214A-823B-6D6272283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3D1E84-A126-F144-90DD-29CB84DD37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CD6B4F-FDBD-E64C-9D35-1CCA6C6EC4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A804D4-45C0-884D-BD82-FB04312FC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C25C7-6CBE-1C40-A080-FD1F971AB4ED}" type="datetimeFigureOut">
              <a:rPr lang="en-DE" smtClean="0"/>
              <a:t>3/22/24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402501-B46E-6B48-9867-1365259DF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8C6F28-F6F4-3B4B-A9D3-1379924C1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5482B-642A-434A-8185-95BBCA35E35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925454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A6EC31-2247-2B41-B03A-0F05C2FCD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F0DD83-7BD7-E042-B916-B5D1068CC7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D5EF3A-82E7-BA44-B6F6-5D8ABC9FC8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DC25C7-6CBE-1C40-A080-FD1F971AB4ED}" type="datetimeFigureOut">
              <a:rPr lang="en-DE" smtClean="0"/>
              <a:t>3/22/24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8AD493-A114-5444-B3CF-3433C6547B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48C3C8-B5BD-F84F-BA6E-9792DA75FE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E5482B-642A-434A-8185-95BBCA35E35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41632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457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B154002-71C7-EF4C-878C-9F8D79FA3FC7}"/>
              </a:ext>
            </a:extLst>
          </p:cNvPr>
          <p:cNvSpPr/>
          <p:nvPr/>
        </p:nvSpPr>
        <p:spPr>
          <a:xfrm>
            <a:off x="0" y="0"/>
            <a:ext cx="12191999" cy="745678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اگه دلت شکسته</a:t>
            </a: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تنها شدی و خسته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غم تو دلت نشسته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تموم راهها بسته</a:t>
            </a:r>
          </a:p>
          <a:p>
            <a:pPr algn="ctr" rtl="1">
              <a:lnSpc>
                <a:spcPct val="15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30175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B154002-71C7-EF4C-878C-9F8D79FA3FC7}"/>
              </a:ext>
            </a:extLst>
          </p:cNvPr>
          <p:cNvSpPr/>
          <p:nvPr/>
        </p:nvSpPr>
        <p:spPr>
          <a:xfrm>
            <a:off x="0" y="0"/>
            <a:ext cx="12191999" cy="745678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بغض داری </a:t>
            </a:r>
            <a:r>
              <a:rPr lang="fa-IR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یه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دنیا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داد می زنی بی صدا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راه رهایی بازه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آمده عشقی تازه</a:t>
            </a:r>
          </a:p>
          <a:p>
            <a:pPr algn="ctr" rtl="1">
              <a:lnSpc>
                <a:spcPct val="15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455528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B154002-71C7-EF4C-878C-9F8D79FA3FC7}"/>
              </a:ext>
            </a:extLst>
          </p:cNvPr>
          <p:cNvSpPr/>
          <p:nvPr/>
        </p:nvSpPr>
        <p:spPr>
          <a:xfrm>
            <a:off x="0" y="0"/>
            <a:ext cx="12191999" cy="745678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پشت در قلب توست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خدای زنده با توست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بشکن این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سکوتو</a:t>
            </a: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خط بزن این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هبوطور</a:t>
            </a: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01764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B154002-71C7-EF4C-878C-9F8D79FA3FC7}"/>
              </a:ext>
            </a:extLst>
          </p:cNvPr>
          <p:cNvSpPr/>
          <p:nvPr/>
        </p:nvSpPr>
        <p:spPr>
          <a:xfrm>
            <a:off x="0" y="0"/>
            <a:ext cx="12191999" cy="745678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رها شو از این قفس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صداش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بزن یک نفس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پشت در قلب توست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خدای زنده با توست</a:t>
            </a:r>
          </a:p>
          <a:p>
            <a:pPr algn="ctr" rtl="1">
              <a:lnSpc>
                <a:spcPct val="15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7440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106974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61</Words>
  <Application>Microsoft Macintosh PowerPoint</Application>
  <PresentationFormat>Widescreen</PresentationFormat>
  <Paragraphs>20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1</cp:revision>
  <dcterms:created xsi:type="dcterms:W3CDTF">2022-04-05T14:51:22Z</dcterms:created>
  <dcterms:modified xsi:type="dcterms:W3CDTF">2024-03-22T16:09:28Z</dcterms:modified>
</cp:coreProperties>
</file>