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56" r:id="rId3"/>
    <p:sldId id="257" r:id="rId4"/>
    <p:sldId id="266" r:id="rId5"/>
    <p:sldId id="267" r:id="rId6"/>
    <p:sldId id="268" r:id="rId7"/>
    <p:sldId id="269" r:id="rId8"/>
    <p:sldId id="270" r:id="rId9"/>
    <p:sldId id="271" r:id="rId10"/>
    <p:sldId id="264" r:id="rId1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75"/>
    <p:restoredTop sz="94719"/>
  </p:normalViewPr>
  <p:slideViewPr>
    <p:cSldViewPr snapToGrid="0" snapToObjects="1">
      <p:cViewPr varScale="1">
        <p:scale>
          <a:sx n="115" d="100"/>
          <a:sy n="115" d="100"/>
        </p:scale>
        <p:origin x="216" y="19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34AC3FC-C52D-524C-8208-6C191D07C0EA}"/>
    <pc:docChg chg="undo custSel addSld delSld modSld">
      <pc:chgData name="Niloofar Hosseini" userId="eb3e3110-2622-43cd-88f0-a4c46bd91734" providerId="ADAL" clId="{C34AC3FC-C52D-524C-8208-6C191D07C0EA}" dt="2024-06-18T14:24:53.165" v="279" actId="20577"/>
      <pc:docMkLst>
        <pc:docMk/>
      </pc:docMkLst>
      <pc:sldChg chg="modSp mod">
        <pc:chgData name="Niloofar Hosseini" userId="eb3e3110-2622-43cd-88f0-a4c46bd91734" providerId="ADAL" clId="{C34AC3FC-C52D-524C-8208-6C191D07C0EA}" dt="2024-06-18T14:21:07.898" v="16" actId="403"/>
        <pc:sldMkLst>
          <pc:docMk/>
          <pc:sldMk cId="4090680411" sldId="256"/>
        </pc:sldMkLst>
        <pc:spChg chg="mod">
          <ac:chgData name="Niloofar Hosseini" userId="eb3e3110-2622-43cd-88f0-a4c46bd91734" providerId="ADAL" clId="{C34AC3FC-C52D-524C-8208-6C191D07C0EA}" dt="2024-06-18T14:21:07.898" v="16" actId="403"/>
          <ac:spMkLst>
            <pc:docMk/>
            <pc:sldMk cId="4090680411" sldId="256"/>
            <ac:spMk id="4" creationId="{874B13D2-6D73-5747-BDB4-44AB0E915A4B}"/>
          </ac:spMkLst>
        </pc:spChg>
      </pc:sldChg>
      <pc:sldChg chg="modSp mod">
        <pc:chgData name="Niloofar Hosseini" userId="eb3e3110-2622-43cd-88f0-a4c46bd91734" providerId="ADAL" clId="{C34AC3FC-C52D-524C-8208-6C191D07C0EA}" dt="2024-06-18T14:22:16.940" v="40" actId="404"/>
        <pc:sldMkLst>
          <pc:docMk/>
          <pc:sldMk cId="4003193528" sldId="257"/>
        </pc:sldMkLst>
        <pc:spChg chg="mod">
          <ac:chgData name="Niloofar Hosseini" userId="eb3e3110-2622-43cd-88f0-a4c46bd91734" providerId="ADAL" clId="{C34AC3FC-C52D-524C-8208-6C191D07C0EA}" dt="2024-06-18T14:22:16.940" v="40" actId="404"/>
          <ac:spMkLst>
            <pc:docMk/>
            <pc:sldMk cId="4003193528" sldId="257"/>
            <ac:spMk id="4" creationId="{874B13D2-6D73-5747-BDB4-44AB0E915A4B}"/>
          </ac:spMkLst>
        </pc:spChg>
      </pc:sldChg>
      <pc:sldChg chg="del">
        <pc:chgData name="Niloofar Hosseini" userId="eb3e3110-2622-43cd-88f0-a4c46bd91734" providerId="ADAL" clId="{C34AC3FC-C52D-524C-8208-6C191D07C0EA}" dt="2024-06-18T14:22:29.323" v="41" actId="2696"/>
        <pc:sldMkLst>
          <pc:docMk/>
          <pc:sldMk cId="2797917268" sldId="258"/>
        </pc:sldMkLst>
      </pc:sldChg>
      <pc:sldChg chg="del">
        <pc:chgData name="Niloofar Hosseini" userId="eb3e3110-2622-43cd-88f0-a4c46bd91734" providerId="ADAL" clId="{C34AC3FC-C52D-524C-8208-6C191D07C0EA}" dt="2024-06-18T14:22:30.609" v="42" actId="2696"/>
        <pc:sldMkLst>
          <pc:docMk/>
          <pc:sldMk cId="4095636682" sldId="259"/>
        </pc:sldMkLst>
      </pc:sldChg>
      <pc:sldChg chg="del">
        <pc:chgData name="Niloofar Hosseini" userId="eb3e3110-2622-43cd-88f0-a4c46bd91734" providerId="ADAL" clId="{C34AC3FC-C52D-524C-8208-6C191D07C0EA}" dt="2024-06-18T14:22:30.726" v="43" actId="2696"/>
        <pc:sldMkLst>
          <pc:docMk/>
          <pc:sldMk cId="2478386346" sldId="260"/>
        </pc:sldMkLst>
      </pc:sldChg>
      <pc:sldChg chg="del">
        <pc:chgData name="Niloofar Hosseini" userId="eb3e3110-2622-43cd-88f0-a4c46bd91734" providerId="ADAL" clId="{C34AC3FC-C52D-524C-8208-6C191D07C0EA}" dt="2024-06-18T14:22:30.900" v="44" actId="2696"/>
        <pc:sldMkLst>
          <pc:docMk/>
          <pc:sldMk cId="1234535732" sldId="261"/>
        </pc:sldMkLst>
      </pc:sldChg>
      <pc:sldChg chg="del">
        <pc:chgData name="Niloofar Hosseini" userId="eb3e3110-2622-43cd-88f0-a4c46bd91734" providerId="ADAL" clId="{C34AC3FC-C52D-524C-8208-6C191D07C0EA}" dt="2024-06-18T14:22:31.712" v="45" actId="2696"/>
        <pc:sldMkLst>
          <pc:docMk/>
          <pc:sldMk cId="58228897" sldId="262"/>
        </pc:sldMkLst>
      </pc:sldChg>
      <pc:sldChg chg="del">
        <pc:chgData name="Niloofar Hosseini" userId="eb3e3110-2622-43cd-88f0-a4c46bd91734" providerId="ADAL" clId="{C34AC3FC-C52D-524C-8208-6C191D07C0EA}" dt="2024-06-18T14:22:32.133" v="46" actId="2696"/>
        <pc:sldMkLst>
          <pc:docMk/>
          <pc:sldMk cId="2979148772" sldId="263"/>
        </pc:sldMkLst>
      </pc:sldChg>
      <pc:sldChg chg="modSp add mod">
        <pc:chgData name="Niloofar Hosseini" userId="eb3e3110-2622-43cd-88f0-a4c46bd91734" providerId="ADAL" clId="{C34AC3FC-C52D-524C-8208-6C191D07C0EA}" dt="2024-06-18T14:24:03.377" v="203" actId="20577"/>
        <pc:sldMkLst>
          <pc:docMk/>
          <pc:sldMk cId="2078546404" sldId="266"/>
        </pc:sldMkLst>
        <pc:spChg chg="mod">
          <ac:chgData name="Niloofar Hosseini" userId="eb3e3110-2622-43cd-88f0-a4c46bd91734" providerId="ADAL" clId="{C34AC3FC-C52D-524C-8208-6C191D07C0EA}" dt="2024-06-18T14:24:03.377" v="203" actId="20577"/>
          <ac:spMkLst>
            <pc:docMk/>
            <pc:sldMk cId="2078546404" sldId="266"/>
            <ac:spMk id="4" creationId="{874B13D2-6D73-5747-BDB4-44AB0E915A4B}"/>
          </ac:spMkLst>
        </pc:spChg>
      </pc:sldChg>
      <pc:sldChg chg="add replId">
        <pc:chgData name="Niloofar Hosseini" userId="eb3e3110-2622-43cd-88f0-a4c46bd91734" providerId="ADAL" clId="{C34AC3FC-C52D-524C-8208-6C191D07C0EA}" dt="2024-06-18T14:22:34.611" v="47" actId="2890"/>
        <pc:sldMkLst>
          <pc:docMk/>
          <pc:sldMk cId="706525125" sldId="267"/>
        </pc:sldMkLst>
      </pc:sldChg>
      <pc:sldChg chg="modSp add mod">
        <pc:chgData name="Niloofar Hosseini" userId="eb3e3110-2622-43cd-88f0-a4c46bd91734" providerId="ADAL" clId="{C34AC3FC-C52D-524C-8208-6C191D07C0EA}" dt="2024-06-18T14:24:00.766" v="201" actId="20577"/>
        <pc:sldMkLst>
          <pc:docMk/>
          <pc:sldMk cId="1970148814" sldId="268"/>
        </pc:sldMkLst>
        <pc:spChg chg="mod">
          <ac:chgData name="Niloofar Hosseini" userId="eb3e3110-2622-43cd-88f0-a4c46bd91734" providerId="ADAL" clId="{C34AC3FC-C52D-524C-8208-6C191D07C0EA}" dt="2024-06-18T14:24:00.766" v="201" actId="20577"/>
          <ac:spMkLst>
            <pc:docMk/>
            <pc:sldMk cId="1970148814" sldId="268"/>
            <ac:spMk id="4" creationId="{874B13D2-6D73-5747-BDB4-44AB0E915A4B}"/>
          </ac:spMkLst>
        </pc:spChg>
      </pc:sldChg>
      <pc:sldChg chg="add replId">
        <pc:chgData name="Niloofar Hosseini" userId="eb3e3110-2622-43cd-88f0-a4c46bd91734" providerId="ADAL" clId="{C34AC3FC-C52D-524C-8208-6C191D07C0EA}" dt="2024-06-18T14:23:18.784" v="121" actId="2890"/>
        <pc:sldMkLst>
          <pc:docMk/>
          <pc:sldMk cId="4174813435" sldId="269"/>
        </pc:sldMkLst>
      </pc:sldChg>
      <pc:sldChg chg="modSp add mod">
        <pc:chgData name="Niloofar Hosseini" userId="eb3e3110-2622-43cd-88f0-a4c46bd91734" providerId="ADAL" clId="{C34AC3FC-C52D-524C-8208-6C191D07C0EA}" dt="2024-06-18T14:24:53.165" v="279" actId="20577"/>
        <pc:sldMkLst>
          <pc:docMk/>
          <pc:sldMk cId="2835431296" sldId="270"/>
        </pc:sldMkLst>
        <pc:spChg chg="mod">
          <ac:chgData name="Niloofar Hosseini" userId="eb3e3110-2622-43cd-88f0-a4c46bd91734" providerId="ADAL" clId="{C34AC3FC-C52D-524C-8208-6C191D07C0EA}" dt="2024-06-18T14:24:53.165" v="279" actId="20577"/>
          <ac:spMkLst>
            <pc:docMk/>
            <pc:sldMk cId="2835431296" sldId="270"/>
            <ac:spMk id="4" creationId="{874B13D2-6D73-5747-BDB4-44AB0E915A4B}"/>
          </ac:spMkLst>
        </pc:spChg>
      </pc:sldChg>
      <pc:sldChg chg="add replId">
        <pc:chgData name="Niloofar Hosseini" userId="eb3e3110-2622-43cd-88f0-a4c46bd91734" providerId="ADAL" clId="{C34AC3FC-C52D-524C-8208-6C191D07C0EA}" dt="2024-06-18T14:24:09.735" v="204" actId="2890"/>
        <pc:sldMkLst>
          <pc:docMk/>
          <pc:sldMk cId="3504260313" sldId="27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31049-6D3B-3D49-8FC8-7C0E1AFDE0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4668EF-5F97-BC48-A6F1-1266B5D5AD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03B4C-8BC5-6144-8C03-D3C440DD7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6/18/24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9A0B53-8C72-674C-B563-EEDD6AC2B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0ABE0-019C-3F4E-8951-07F60058B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82683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7B43C-354A-4D41-A6DA-D725F5A3E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52F68D-4AB0-2B49-9AEE-E1FFFDBF3D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488EC-77C2-E94F-A117-2BEFDCB95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6/18/24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C4C5A-E40A-1F40-B4C6-1D2F362EB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A2FCB-CA86-BD4D-8050-E59FEB8A2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99666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BC37A1-C3C1-E349-A191-45CC0F1615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F940EF-EE72-9C46-B59A-C9F812E382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E679A-0937-DB4A-BD1A-4FDB0BFD7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6/18/24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BF7ED-826D-1541-BE0D-059EF14FF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F1E5D-33A5-F847-B209-E7458D366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50495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357EF-B87E-3146-937C-F4976B5EC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83C08-559D-E041-9F35-711D66B3E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854E1-09B2-A240-B04E-C0F2D7286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6/18/24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74BD4-3A02-EC4C-B394-44438D125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D78A5-6021-2A41-978D-17030922C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03876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E18C6-C0D6-804B-AFFD-DD9F08813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DE3A92-C218-5A4B-A18E-14C762F17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D99C8-A32B-F746-9F0C-F1D17398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6/18/24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994D6-8CBD-F645-808D-DAABB06AE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3F0F2-4FE7-C64E-AB05-F8DFF387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5264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26401-F170-A244-9554-704C80ECE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54628-4282-8F48-BB1D-F2C21E71E5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8B2024-9C98-9749-86A8-604ECEAC0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DE8C0A-F707-354E-AFD0-472B6D569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6/18/24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1E0E84-9900-D944-AAA7-B1B345E12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87418-A883-C647-A0C3-C41B1754B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1963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5BC75-6BFC-C84F-BFDD-FBFE35E38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6B2408-8D41-E443-BF76-80574093C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FA70F2-0BB2-3541-98BF-820BC0693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0A6D32-186C-0E4E-BFBA-9854DA294E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EF745E-DA61-2841-87F4-056386400B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EE3A97-C119-5344-821C-2D2943E9B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6/18/24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8B2CC2-3250-604E-BC04-B30F17950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5F57C1-5BE9-B34D-80AB-0E88F0103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80868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DCD98-FF7C-5E4E-8AE5-25214A019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23E3EB-4B80-B643-B0ED-0AC4DB301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6/18/24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31184D-8BDB-F44F-B8EE-5318FE01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135D69-849D-9D46-8D95-A716A5B37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5868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EAA88F-F9D0-BB4F-9300-E4956E903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6/18/24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7D9F6D-5F1B-1948-9826-BA428DBCE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F8D2CC-2F40-6748-AC8D-C19BBB11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13599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6E654-7258-244C-8417-2761B5484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A28D6-7B29-E046-B209-9D67847F2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5E0EF9-2874-E146-9647-01FE08CF96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C85B78-380E-3744-B058-8E02E57D2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6/18/24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D30126-0AAF-684F-A4BE-CB6B5749C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3FF29B-57DC-2C47-AE7C-CA3021C31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2572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A9097-F676-254D-8D14-7CD6EE0F6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0DFB88-4C7F-7445-89A2-429B4D0201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016621-46FE-E447-A375-A665A059A8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FA1459-42BD-A24D-972E-E759CAC32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6/18/24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CF0EF1-E2EF-1649-8947-7C2D50A55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1D9182-3153-A243-9E4E-B0C2404D0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12079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D57319-BA8A-8447-A672-C6CE12854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31AD6-FB2C-DF43-8078-CDD9766BE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14AA6E-FF92-6B4B-9483-C0878957E5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5F04A-75FB-C646-9C86-0A20CBD8597F}" type="datetimeFigureOut">
              <a:rPr lang="en-DE" smtClean="0"/>
              <a:t>6/18/24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0A2EFE-9145-674A-994B-B9E33767A6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45A6D-F7E9-1D43-8CED-9E889F0589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14001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7787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484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74B13D2-6D73-5747-BDB4-44AB0E915A4B}"/>
              </a:ext>
            </a:extLst>
          </p:cNvPr>
          <p:cNvSpPr/>
          <p:nvPr/>
        </p:nvSpPr>
        <p:spPr>
          <a:xfrm>
            <a:off x="0" y="0"/>
            <a:ext cx="12192000" cy="706193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آه چه زیباست که شوند جمع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مقدسین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یکدل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باهم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حضور خدای ما 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خانه‌ی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پدر ما</a:t>
            </a: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90680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74B13D2-6D73-5747-BDB4-44AB0E915A4B}"/>
              </a:ext>
            </a:extLst>
          </p:cNvPr>
          <p:cNvSpPr/>
          <p:nvPr/>
        </p:nvSpPr>
        <p:spPr>
          <a:xfrm>
            <a:off x="0" y="0"/>
            <a:ext cx="12192000" cy="728167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گرانبار تو نیز بیا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کلبه‌‌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پر مهر ما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گرانبار تو نیز بیا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خانه‌ی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ما کلیسا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03193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74B13D2-6D73-5747-BDB4-44AB0E915A4B}"/>
              </a:ext>
            </a:extLst>
          </p:cNvPr>
          <p:cNvSpPr/>
          <p:nvPr/>
        </p:nvSpPr>
        <p:spPr>
          <a:xfrm>
            <a:off x="0" y="0"/>
            <a:ext cx="12192000" cy="706193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آه چه زیباست </a:t>
            </a:r>
            <a:r>
              <a:rPr lang="fa-IR" sz="48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خانه‌ی</a:t>
            </a: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مسیح ما در میان ما</a:t>
            </a:r>
          </a:p>
          <a:p>
            <a:pPr algn="ctr" rtl="1">
              <a:lnSpc>
                <a:spcPct val="150000"/>
              </a:lnSpc>
            </a:pPr>
            <a:r>
              <a:rPr lang="fa-IR" sz="47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پدر ما در آسمان پر از مهر است </a:t>
            </a:r>
            <a:r>
              <a:rPr lang="fa-IR" sz="47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کلبه‌ی</a:t>
            </a:r>
            <a:r>
              <a:rPr lang="fa-IR" sz="47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ما</a:t>
            </a:r>
            <a:endParaRPr lang="fa-IR" sz="47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78546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74B13D2-6D73-5747-BDB4-44AB0E915A4B}"/>
              </a:ext>
            </a:extLst>
          </p:cNvPr>
          <p:cNvSpPr/>
          <p:nvPr/>
        </p:nvSpPr>
        <p:spPr>
          <a:xfrm>
            <a:off x="0" y="0"/>
            <a:ext cx="12192000" cy="728167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گرانبار تو نیز بیا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کلبه‌‌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پر مهر ما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گرانبار تو نیز بیا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خانه‌ی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ما کلیسا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06525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74B13D2-6D73-5747-BDB4-44AB0E915A4B}"/>
              </a:ext>
            </a:extLst>
          </p:cNvPr>
          <p:cNvSpPr/>
          <p:nvPr/>
        </p:nvSpPr>
        <p:spPr>
          <a:xfrm>
            <a:off x="0" y="0"/>
            <a:ext cx="12192000" cy="706193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آه چه زیباست آن کلیسا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که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سَرِ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آن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بُوَد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عیسی</a:t>
            </a:r>
          </a:p>
          <a:p>
            <a:pPr algn="ctr" rtl="1">
              <a:lnSpc>
                <a:spcPct val="150000"/>
              </a:lnSpc>
            </a:pPr>
            <a:r>
              <a:rPr lang="fa-IR" sz="47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اعضای آن </a:t>
            </a:r>
            <a:r>
              <a:rPr lang="fa-IR" sz="47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مقدسین</a:t>
            </a:r>
            <a:r>
              <a:rPr lang="fa-IR" sz="47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7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خانواده‌ی</a:t>
            </a:r>
            <a:r>
              <a:rPr lang="fa-IR" sz="47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پاک خدا</a:t>
            </a:r>
            <a:endParaRPr lang="fa-IR" sz="47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70148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74B13D2-6D73-5747-BDB4-44AB0E915A4B}"/>
              </a:ext>
            </a:extLst>
          </p:cNvPr>
          <p:cNvSpPr/>
          <p:nvPr/>
        </p:nvSpPr>
        <p:spPr>
          <a:xfrm>
            <a:off x="0" y="0"/>
            <a:ext cx="12192000" cy="728167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گرانبار تو نیز بیا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کلبه‌‌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پر مهر ما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گرانبار تو نیز بیا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خانه‌ی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ما کلیسا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74813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74B13D2-6D73-5747-BDB4-44AB0E915A4B}"/>
              </a:ext>
            </a:extLst>
          </p:cNvPr>
          <p:cNvSpPr/>
          <p:nvPr/>
        </p:nvSpPr>
        <p:spPr>
          <a:xfrm>
            <a:off x="0" y="0"/>
            <a:ext cx="12192000" cy="706193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آه چه زیباست مسکن 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ز قصرهای این دنیا</a:t>
            </a:r>
          </a:p>
          <a:p>
            <a:pPr algn="ctr" rtl="1">
              <a:lnSpc>
                <a:spcPct val="150000"/>
              </a:lnSpc>
            </a:pPr>
            <a:r>
              <a:rPr lang="fa-IR" sz="47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گرچه حقیر است این کلبه لیکن عیسی باشد آنجا</a:t>
            </a:r>
            <a:endParaRPr lang="fa-IR" sz="47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35431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74B13D2-6D73-5747-BDB4-44AB0E915A4B}"/>
              </a:ext>
            </a:extLst>
          </p:cNvPr>
          <p:cNvSpPr/>
          <p:nvPr/>
        </p:nvSpPr>
        <p:spPr>
          <a:xfrm>
            <a:off x="0" y="0"/>
            <a:ext cx="12192000" cy="728167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گرانبار تو نیز بیا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کلبه‌‌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پر مهر ما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گرانبار تو نیز بیا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خانه‌ی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ما کلیسا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04260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148</Words>
  <Application>Microsoft Macintosh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2022-02-25T13:27:14Z</dcterms:created>
  <dcterms:modified xsi:type="dcterms:W3CDTF">2024-06-18T14:25:54Z</dcterms:modified>
</cp:coreProperties>
</file>