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56" r:id="rId3"/>
    <p:sldId id="275" r:id="rId4"/>
    <p:sldId id="276" r:id="rId5"/>
    <p:sldId id="277" r:id="rId6"/>
    <p:sldId id="278" r:id="rId7"/>
    <p:sldId id="279" r:id="rId8"/>
    <p:sldId id="280" r:id="rId9"/>
    <p:sldId id="273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6"/>
    <p:restoredTop sz="94719"/>
  </p:normalViewPr>
  <p:slideViewPr>
    <p:cSldViewPr snapToGrid="0" snapToObjects="1">
      <p:cViewPr varScale="1">
        <p:scale>
          <a:sx n="114" d="100"/>
          <a:sy n="114" d="100"/>
        </p:scale>
        <p:origin x="168" y="1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729E27B8-E504-F84F-8851-CB3E24A7E0F7}"/>
    <pc:docChg chg="undo custSel addSld delSld modSld sldOrd">
      <pc:chgData name="Niloofar Hosseini" userId="eb3e3110-2622-43cd-88f0-a4c46bd91734" providerId="ADAL" clId="{729E27B8-E504-F84F-8851-CB3E24A7E0F7}" dt="2024-06-18T14:06:46.364" v="602" actId="404"/>
      <pc:docMkLst>
        <pc:docMk/>
      </pc:docMkLst>
      <pc:sldChg chg="modSp mod">
        <pc:chgData name="Niloofar Hosseini" userId="eb3e3110-2622-43cd-88f0-a4c46bd91734" providerId="ADAL" clId="{729E27B8-E504-F84F-8851-CB3E24A7E0F7}" dt="2024-06-18T13:41:36.969" v="152" actId="20577"/>
        <pc:sldMkLst>
          <pc:docMk/>
          <pc:sldMk cId="2554700843" sldId="256"/>
        </pc:sldMkLst>
        <pc:spChg chg="mod">
          <ac:chgData name="Niloofar Hosseini" userId="eb3e3110-2622-43cd-88f0-a4c46bd91734" providerId="ADAL" clId="{729E27B8-E504-F84F-8851-CB3E24A7E0F7}" dt="2024-06-18T13:41:36.969" v="152" actId="20577"/>
          <ac:spMkLst>
            <pc:docMk/>
            <pc:sldMk cId="2554700843" sldId="256"/>
            <ac:spMk id="4" creationId="{F36E6D49-EE7D-5549-9CFC-1C9305070D17}"/>
          </ac:spMkLst>
        </pc:spChg>
      </pc:sldChg>
      <pc:sldChg chg="del">
        <pc:chgData name="Niloofar Hosseini" userId="eb3e3110-2622-43cd-88f0-a4c46bd91734" providerId="ADAL" clId="{729E27B8-E504-F84F-8851-CB3E24A7E0F7}" dt="2024-06-18T13:41:42.470" v="153" actId="2696"/>
        <pc:sldMkLst>
          <pc:docMk/>
          <pc:sldMk cId="827998775" sldId="257"/>
        </pc:sldMkLst>
      </pc:sldChg>
      <pc:sldChg chg="del">
        <pc:chgData name="Niloofar Hosseini" userId="eb3e3110-2622-43cd-88f0-a4c46bd91734" providerId="ADAL" clId="{729E27B8-E504-F84F-8851-CB3E24A7E0F7}" dt="2024-06-18T13:41:42.960" v="154" actId="2696"/>
        <pc:sldMkLst>
          <pc:docMk/>
          <pc:sldMk cId="1005211516" sldId="258"/>
        </pc:sldMkLst>
      </pc:sldChg>
      <pc:sldChg chg="del">
        <pc:chgData name="Niloofar Hosseini" userId="eb3e3110-2622-43cd-88f0-a4c46bd91734" providerId="ADAL" clId="{729E27B8-E504-F84F-8851-CB3E24A7E0F7}" dt="2024-06-18T13:41:43.602" v="155" actId="2696"/>
        <pc:sldMkLst>
          <pc:docMk/>
          <pc:sldMk cId="1083511440" sldId="259"/>
        </pc:sldMkLst>
      </pc:sldChg>
      <pc:sldChg chg="del">
        <pc:chgData name="Niloofar Hosseini" userId="eb3e3110-2622-43cd-88f0-a4c46bd91734" providerId="ADAL" clId="{729E27B8-E504-F84F-8851-CB3E24A7E0F7}" dt="2024-06-18T13:41:43.776" v="156" actId="2696"/>
        <pc:sldMkLst>
          <pc:docMk/>
          <pc:sldMk cId="4018126872" sldId="260"/>
        </pc:sldMkLst>
      </pc:sldChg>
      <pc:sldChg chg="del">
        <pc:chgData name="Niloofar Hosseini" userId="eb3e3110-2622-43cd-88f0-a4c46bd91734" providerId="ADAL" clId="{729E27B8-E504-F84F-8851-CB3E24A7E0F7}" dt="2024-06-18T13:41:43.998" v="157" actId="2696"/>
        <pc:sldMkLst>
          <pc:docMk/>
          <pc:sldMk cId="2856327973" sldId="261"/>
        </pc:sldMkLst>
      </pc:sldChg>
      <pc:sldChg chg="del">
        <pc:chgData name="Niloofar Hosseini" userId="eb3e3110-2622-43cd-88f0-a4c46bd91734" providerId="ADAL" clId="{729E27B8-E504-F84F-8851-CB3E24A7E0F7}" dt="2024-06-18T13:41:44.209" v="158" actId="2696"/>
        <pc:sldMkLst>
          <pc:docMk/>
          <pc:sldMk cId="3704070320" sldId="262"/>
        </pc:sldMkLst>
      </pc:sldChg>
      <pc:sldChg chg="del">
        <pc:chgData name="Niloofar Hosseini" userId="eb3e3110-2622-43cd-88f0-a4c46bd91734" providerId="ADAL" clId="{729E27B8-E504-F84F-8851-CB3E24A7E0F7}" dt="2024-06-18T13:41:44.436" v="159" actId="2696"/>
        <pc:sldMkLst>
          <pc:docMk/>
          <pc:sldMk cId="3073438913" sldId="263"/>
        </pc:sldMkLst>
      </pc:sldChg>
      <pc:sldChg chg="del">
        <pc:chgData name="Niloofar Hosseini" userId="eb3e3110-2622-43cd-88f0-a4c46bd91734" providerId="ADAL" clId="{729E27B8-E504-F84F-8851-CB3E24A7E0F7}" dt="2024-06-18T13:41:44.676" v="160" actId="2696"/>
        <pc:sldMkLst>
          <pc:docMk/>
          <pc:sldMk cId="885282636" sldId="264"/>
        </pc:sldMkLst>
      </pc:sldChg>
      <pc:sldChg chg="del">
        <pc:chgData name="Niloofar Hosseini" userId="eb3e3110-2622-43cd-88f0-a4c46bd91734" providerId="ADAL" clId="{729E27B8-E504-F84F-8851-CB3E24A7E0F7}" dt="2024-06-18T13:41:44.835" v="161" actId="2696"/>
        <pc:sldMkLst>
          <pc:docMk/>
          <pc:sldMk cId="2064065139" sldId="265"/>
        </pc:sldMkLst>
      </pc:sldChg>
      <pc:sldChg chg="del">
        <pc:chgData name="Niloofar Hosseini" userId="eb3e3110-2622-43cd-88f0-a4c46bd91734" providerId="ADAL" clId="{729E27B8-E504-F84F-8851-CB3E24A7E0F7}" dt="2024-06-18T13:41:45.242" v="162" actId="2696"/>
        <pc:sldMkLst>
          <pc:docMk/>
          <pc:sldMk cId="1225076513" sldId="266"/>
        </pc:sldMkLst>
      </pc:sldChg>
      <pc:sldChg chg="del">
        <pc:chgData name="Niloofar Hosseini" userId="eb3e3110-2622-43cd-88f0-a4c46bd91734" providerId="ADAL" clId="{729E27B8-E504-F84F-8851-CB3E24A7E0F7}" dt="2024-06-18T13:41:45.387" v="163" actId="2696"/>
        <pc:sldMkLst>
          <pc:docMk/>
          <pc:sldMk cId="2130705767" sldId="267"/>
        </pc:sldMkLst>
      </pc:sldChg>
      <pc:sldChg chg="del">
        <pc:chgData name="Niloofar Hosseini" userId="eb3e3110-2622-43cd-88f0-a4c46bd91734" providerId="ADAL" clId="{729E27B8-E504-F84F-8851-CB3E24A7E0F7}" dt="2024-06-18T13:41:45.637" v="164" actId="2696"/>
        <pc:sldMkLst>
          <pc:docMk/>
          <pc:sldMk cId="1846877034" sldId="268"/>
        </pc:sldMkLst>
      </pc:sldChg>
      <pc:sldChg chg="del">
        <pc:chgData name="Niloofar Hosseini" userId="eb3e3110-2622-43cd-88f0-a4c46bd91734" providerId="ADAL" clId="{729E27B8-E504-F84F-8851-CB3E24A7E0F7}" dt="2024-06-18T13:41:45.831" v="165" actId="2696"/>
        <pc:sldMkLst>
          <pc:docMk/>
          <pc:sldMk cId="1579604761" sldId="269"/>
        </pc:sldMkLst>
      </pc:sldChg>
      <pc:sldChg chg="del">
        <pc:chgData name="Niloofar Hosseini" userId="eb3e3110-2622-43cd-88f0-a4c46bd91734" providerId="ADAL" clId="{729E27B8-E504-F84F-8851-CB3E24A7E0F7}" dt="2024-06-18T13:41:46.050" v="166" actId="2696"/>
        <pc:sldMkLst>
          <pc:docMk/>
          <pc:sldMk cId="1751505595" sldId="270"/>
        </pc:sldMkLst>
      </pc:sldChg>
      <pc:sldChg chg="del">
        <pc:chgData name="Niloofar Hosseini" userId="eb3e3110-2622-43cd-88f0-a4c46bd91734" providerId="ADAL" clId="{729E27B8-E504-F84F-8851-CB3E24A7E0F7}" dt="2024-06-18T13:41:46.287" v="167" actId="2696"/>
        <pc:sldMkLst>
          <pc:docMk/>
          <pc:sldMk cId="1597110664" sldId="271"/>
        </pc:sldMkLst>
      </pc:sldChg>
      <pc:sldChg chg="del">
        <pc:chgData name="Niloofar Hosseini" userId="eb3e3110-2622-43cd-88f0-a4c46bd91734" providerId="ADAL" clId="{729E27B8-E504-F84F-8851-CB3E24A7E0F7}" dt="2024-06-18T13:41:47.073" v="168" actId="2696"/>
        <pc:sldMkLst>
          <pc:docMk/>
          <pc:sldMk cId="3243499342" sldId="272"/>
        </pc:sldMkLst>
      </pc:sldChg>
      <pc:sldChg chg="modSp add mod">
        <pc:chgData name="Niloofar Hosseini" userId="eb3e3110-2622-43cd-88f0-a4c46bd91734" providerId="ADAL" clId="{729E27B8-E504-F84F-8851-CB3E24A7E0F7}" dt="2024-06-18T13:43:22.822" v="329" actId="403"/>
        <pc:sldMkLst>
          <pc:docMk/>
          <pc:sldMk cId="4108624383" sldId="275"/>
        </pc:sldMkLst>
        <pc:spChg chg="mod">
          <ac:chgData name="Niloofar Hosseini" userId="eb3e3110-2622-43cd-88f0-a4c46bd91734" providerId="ADAL" clId="{729E27B8-E504-F84F-8851-CB3E24A7E0F7}" dt="2024-06-18T13:43:22.822" v="329" actId="403"/>
          <ac:spMkLst>
            <pc:docMk/>
            <pc:sldMk cId="4108624383" sldId="275"/>
            <ac:spMk id="4" creationId="{F36E6D49-EE7D-5549-9CFC-1C9305070D17}"/>
          </ac:spMkLst>
        </pc:spChg>
      </pc:sldChg>
      <pc:sldChg chg="modSp add mod">
        <pc:chgData name="Niloofar Hosseini" userId="eb3e3110-2622-43cd-88f0-a4c46bd91734" providerId="ADAL" clId="{729E27B8-E504-F84F-8851-CB3E24A7E0F7}" dt="2024-06-18T13:43:45.765" v="372" actId="20577"/>
        <pc:sldMkLst>
          <pc:docMk/>
          <pc:sldMk cId="2425933413" sldId="276"/>
        </pc:sldMkLst>
        <pc:spChg chg="mod">
          <ac:chgData name="Niloofar Hosseini" userId="eb3e3110-2622-43cd-88f0-a4c46bd91734" providerId="ADAL" clId="{729E27B8-E504-F84F-8851-CB3E24A7E0F7}" dt="2024-06-18T13:43:45.765" v="372" actId="20577"/>
          <ac:spMkLst>
            <pc:docMk/>
            <pc:sldMk cId="2425933413" sldId="276"/>
            <ac:spMk id="4" creationId="{F36E6D49-EE7D-5549-9CFC-1C9305070D17}"/>
          </ac:spMkLst>
        </pc:spChg>
      </pc:sldChg>
      <pc:sldChg chg="modSp add mod ord">
        <pc:chgData name="Niloofar Hosseini" userId="eb3e3110-2622-43cd-88f0-a4c46bd91734" providerId="ADAL" clId="{729E27B8-E504-F84F-8851-CB3E24A7E0F7}" dt="2024-06-18T14:04:43.923" v="554" actId="20577"/>
        <pc:sldMkLst>
          <pc:docMk/>
          <pc:sldMk cId="3899971202" sldId="277"/>
        </pc:sldMkLst>
        <pc:spChg chg="mod">
          <ac:chgData name="Niloofar Hosseini" userId="eb3e3110-2622-43cd-88f0-a4c46bd91734" providerId="ADAL" clId="{729E27B8-E504-F84F-8851-CB3E24A7E0F7}" dt="2024-06-18T14:04:43.923" v="554" actId="20577"/>
          <ac:spMkLst>
            <pc:docMk/>
            <pc:sldMk cId="3899971202" sldId="277"/>
            <ac:spMk id="4" creationId="{F36E6D49-EE7D-5549-9CFC-1C9305070D17}"/>
          </ac:spMkLst>
        </pc:spChg>
      </pc:sldChg>
      <pc:sldChg chg="add ord">
        <pc:chgData name="Niloofar Hosseini" userId="eb3e3110-2622-43cd-88f0-a4c46bd91734" providerId="ADAL" clId="{729E27B8-E504-F84F-8851-CB3E24A7E0F7}" dt="2024-06-18T14:04:57.328" v="556" actId="20578"/>
        <pc:sldMkLst>
          <pc:docMk/>
          <pc:sldMk cId="625417779" sldId="278"/>
        </pc:sldMkLst>
      </pc:sldChg>
      <pc:sldChg chg="add ord replId">
        <pc:chgData name="Niloofar Hosseini" userId="eb3e3110-2622-43cd-88f0-a4c46bd91734" providerId="ADAL" clId="{729E27B8-E504-F84F-8851-CB3E24A7E0F7}" dt="2024-06-18T14:04:57.328" v="556" actId="20578"/>
        <pc:sldMkLst>
          <pc:docMk/>
          <pc:sldMk cId="3579445047" sldId="279"/>
        </pc:sldMkLst>
      </pc:sldChg>
      <pc:sldChg chg="modSp add mod ord">
        <pc:chgData name="Niloofar Hosseini" userId="eb3e3110-2622-43cd-88f0-a4c46bd91734" providerId="ADAL" clId="{729E27B8-E504-F84F-8851-CB3E24A7E0F7}" dt="2024-06-18T14:06:46.364" v="602" actId="404"/>
        <pc:sldMkLst>
          <pc:docMk/>
          <pc:sldMk cId="4120404701" sldId="280"/>
        </pc:sldMkLst>
        <pc:spChg chg="mod">
          <ac:chgData name="Niloofar Hosseini" userId="eb3e3110-2622-43cd-88f0-a4c46bd91734" providerId="ADAL" clId="{729E27B8-E504-F84F-8851-CB3E24A7E0F7}" dt="2024-06-18T14:06:46.364" v="602" actId="404"/>
          <ac:spMkLst>
            <pc:docMk/>
            <pc:sldMk cId="4120404701" sldId="280"/>
            <ac:spMk id="4" creationId="{F36E6D49-EE7D-5549-9CFC-1C9305070D1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78B3C-B76B-B148-9C05-2EDBBD25F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B573F-7617-5E4A-893A-18A3D6791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CC7B4-52A9-A949-B5C2-BA89D581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6/18/24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3B255-A449-FE4E-9C1F-EA11DDF6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0E94-2A0C-1C48-BDC0-CC212F89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16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6501-541C-BF4F-86A7-F5B9534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E5086-CAB1-C747-9C36-168DCA75D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EF049-1947-9A41-BA1C-828DBEC7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6/18/24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C2D9E-5CA7-4240-9D07-C37ACE8D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20B63-2B54-F74F-BFB0-A126C8CA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0163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E5CECD-FDF7-2F4A-99B5-65BE45458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E4FC5-59F1-ED43-89F7-0127E7786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A0C8C-C258-074C-B68F-E5932FE0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6/18/24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38EE5-C477-C440-8DDC-232ACCFF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84275-D6D2-B346-9AA9-55DD470A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9158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0861-6E30-F94D-B7F0-5850821A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CD702-4911-2F4C-B9D0-E6A52A388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28AC2-4965-6D40-A198-694A108B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6/18/24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383AA-FAD0-B54B-821C-7AA9E90F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6C42D-EADB-9D47-BA71-5C1F4E55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64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9E924-6362-1247-B17C-2B940BF4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BAC1F-3795-8C48-A64E-DD3EF7A06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9395-2BF0-DC45-A00E-2D30E6AD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6/18/24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D06EF-D559-7041-ACDC-29E63D5B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1F204-1D73-424B-B426-72CE6022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9507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9476D-4AC9-5449-88B9-530AFCAD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1583C-FFCF-0043-9CD7-2921F0DC8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1701C-E0CB-DF4C-A2CD-BDDAD3ED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A3C76-71B0-5D40-A3E0-40B3DD1C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6/18/24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4551D-9596-4E46-B0DF-3189AD19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E9D8C-2988-834E-A0C7-6752E761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1763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338E-A703-E04F-AFB0-4CF6FD45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AE33F-4CBE-6D4E-AAAB-F71B9735E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CD86C-93D2-FB4E-A24E-021469B60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F44365-2C7F-C04B-87E7-9BD4C626B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D45CF-9156-364D-9BBA-F61F872B8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EC6AA-2FEB-C84A-8413-289D6A72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6/18/24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43EE18-C57C-AF4F-B30D-65DC758E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76F59-5A6E-AF44-AA37-21896081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8882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4B43-E238-754C-9C00-69409C1F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F91C7-ACEB-0948-8192-C87E69F4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6/18/24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33959-84CB-AA44-8722-065D0606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3B2FA-BEC9-1B4F-8C61-592E9DDD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8923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1D775-A966-4341-8EB3-52872F84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6/18/24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C11AE-4020-9D41-8F63-31470705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1D1DE-1C2B-6342-885D-04EBDEEF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5717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35FF-A919-4D4D-8CF1-F5548036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2DB92-0573-4341-A5A4-38C5083FC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B198A-9D83-E54E-A505-7B8C41E2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04C1E-CFF5-874C-9C09-CFB3C16F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6/18/24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425DD-B30E-6743-AB84-76BF1631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F6663-0EE3-BF4D-8E46-256BF4F1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6934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FC37D-E272-0D4E-8ECA-4210F343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08168-3350-6E43-816B-F8FAA485E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625CB-FBDC-8A41-A2D5-503A5AEB1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071A0-1C64-644A-AD56-29E0CCE6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6/18/24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60A15-40BC-C246-82F9-5521270E0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F0BB7-2146-3846-A9FF-BC7B11CC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241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36F96-D339-4E49-942E-3D296CD7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05D65-8BEA-4E42-B43A-45414F843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073AF-1851-0745-B298-E989EA2A8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75F46-CD60-7D4B-BE61-7CF64E89E6CC}" type="datetimeFigureOut">
              <a:rPr lang="en-DE" smtClean="0"/>
              <a:t>6/18/24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DBC2C-486A-824A-BAEF-B0AD9DC80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D9D47-2B39-C946-8351-5A5BBBAB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4076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48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72726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20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</a:t>
            </a:r>
            <a:r>
              <a:rPr lang="fa-IR" sz="44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عمق‌های</a:t>
            </a: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تو </a:t>
            </a:r>
            <a:r>
              <a:rPr lang="fa-IR" sz="44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حقیقتیست</a:t>
            </a: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بس فراتر 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درک من</a:t>
            </a:r>
          </a:p>
          <a:p>
            <a:pPr algn="ctr" rtl="1">
              <a:lnSpc>
                <a:spcPct val="20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آغوش تو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محبتیست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بس فراتر از درک من</a:t>
            </a:r>
          </a:p>
          <a:p>
            <a:pPr algn="ctr" rtl="1">
              <a:lnSpc>
                <a:spcPct val="20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حضور تو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آرامشیست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بس فراتر از درک من</a:t>
            </a:r>
          </a:p>
          <a:p>
            <a:pPr algn="ctr" rtl="1">
              <a:lnSpc>
                <a:spcPct val="200000"/>
              </a:lnSpc>
            </a:pP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470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79113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آغوشت</a:t>
            </a: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محبتیست</a:t>
            </a: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محبتی </a:t>
            </a: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حقیقیست</a:t>
            </a: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محبتت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 خواهم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وجودت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آرامشیست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آرامشی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جاودانیست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آرامشت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 خواهم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862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79113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آغوشت</a:t>
            </a: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محبتیست</a:t>
            </a: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محبتی </a:t>
            </a: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حقیقیست</a:t>
            </a: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بیشتر و بیشتر خواهم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وجودت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آرامشیست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آرامشی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جاودانیست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بیشتر و بیشتر خواهم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593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68956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پدر آسمانی کن مرا محبت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دانم تویی منشأ محبت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پدر آسمانی کن مرا یاری چون دانم تویی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بهرم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راهی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پدر آسمانی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سرایم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بهرت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چون تویی عشق ابدی</a:t>
            </a:r>
          </a:p>
          <a:p>
            <a:pPr algn="ctr" rtl="1">
              <a:lnSpc>
                <a:spcPct val="150000"/>
              </a:lnSpc>
            </a:pP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997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79113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آغوشت</a:t>
            </a: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محبتیست</a:t>
            </a: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محبتی </a:t>
            </a: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حقیقیست</a:t>
            </a: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محبتت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 خواهم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وجودت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آرامشیست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آرامشی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جاودانیست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آرامشت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 خواهم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541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79113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آغوشت</a:t>
            </a: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محبتیست</a:t>
            </a: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محبتی </a:t>
            </a: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حقیقیست</a:t>
            </a: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بیشتر و بیشتر خواهم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وجودت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آرامشیست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آرامشی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جاودانیست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بیشتر و بیشتر خواهم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944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706392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20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پدر آسمانی </a:t>
            </a:r>
            <a:r>
              <a:rPr lang="fa-IR" sz="44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سرایم</a:t>
            </a: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4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بهرت</a:t>
            </a: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چون تویی منشأ محبت</a:t>
            </a:r>
          </a:p>
          <a:p>
            <a:pPr algn="ctr" rtl="1">
              <a:lnSpc>
                <a:spcPct val="20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پدر آسمانی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سرایم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بهرت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چون تویی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بهرم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راهی</a:t>
            </a:r>
          </a:p>
          <a:p>
            <a:pPr algn="ctr" rtl="1">
              <a:lnSpc>
                <a:spcPct val="20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پدر آسمانی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سرایم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بهرت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چون تویی عشق ابدی</a:t>
            </a:r>
          </a:p>
          <a:p>
            <a:pPr algn="ctr" rtl="1">
              <a:lnSpc>
                <a:spcPct val="200000"/>
              </a:lnSpc>
            </a:pP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040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777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147</Words>
  <Application>Microsoft Macintosh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2022-02-25T16:47:41Z</dcterms:created>
  <dcterms:modified xsi:type="dcterms:W3CDTF">2024-06-18T14:10:37Z</dcterms:modified>
</cp:coreProperties>
</file>