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0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08" y="1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642481-B03C-4240-B6EC-8E62458CD066}"/>
    <pc:docChg chg="custSel addSld delSld modSld modMainMaster">
      <pc:chgData name="Niloofar Hosseini" userId="eb3e3110-2622-43cd-88f0-a4c46bd91734" providerId="ADAL" clId="{C1642481-B03C-4240-B6EC-8E62458CD066}" dt="2024-06-17T09:38:40.025" v="219" actId="20577"/>
      <pc:docMkLst>
        <pc:docMk/>
      </pc:docMkLst>
      <pc:sldChg chg="addSp delSp modSp mod setBg">
        <pc:chgData name="Niloofar Hosseini" userId="eb3e3110-2622-43cd-88f0-a4c46bd91734" providerId="ADAL" clId="{C1642481-B03C-4240-B6EC-8E62458CD066}" dt="2024-06-17T09:38:05.340" v="159" actId="20577"/>
        <pc:sldMkLst>
          <pc:docMk/>
          <pc:sldMk cId="3036392259" sldId="258"/>
        </pc:sldMkLst>
        <pc:spChg chg="add del mod">
          <ac:chgData name="Niloofar Hosseini" userId="eb3e3110-2622-43cd-88f0-a4c46bd91734" providerId="ADAL" clId="{C1642481-B03C-4240-B6EC-8E62458CD066}" dt="2024-06-17T09:36:36.183" v="12"/>
          <ac:spMkLst>
            <pc:docMk/>
            <pc:sldMk cId="3036392259" sldId="258"/>
            <ac:spMk id="2" creationId="{DC7A7A73-6C36-1FFF-5894-1A545DD70BC0}"/>
          </ac:spMkLst>
        </pc:spChg>
        <pc:spChg chg="add mod">
          <ac:chgData name="Niloofar Hosseini" userId="eb3e3110-2622-43cd-88f0-a4c46bd91734" providerId="ADAL" clId="{C1642481-B03C-4240-B6EC-8E62458CD066}" dt="2024-06-17T09:38:05.340" v="159" actId="20577"/>
          <ac:spMkLst>
            <pc:docMk/>
            <pc:sldMk cId="3036392259" sldId="258"/>
            <ac:spMk id="3" creationId="{B3DB0444-6083-E254-B00F-862639810481}"/>
          </ac:spMkLst>
        </pc:spChg>
        <pc:spChg chg="del mod">
          <ac:chgData name="Niloofar Hosseini" userId="eb3e3110-2622-43cd-88f0-a4c46bd91734" providerId="ADAL" clId="{C1642481-B03C-4240-B6EC-8E62458CD066}" dt="2024-06-17T09:36:33.569" v="10" actId="21"/>
          <ac:spMkLst>
            <pc:docMk/>
            <pc:sldMk cId="303639225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2481-B03C-4240-B6EC-8E62458CD066}" dt="2024-06-17T09:38:09.859" v="160" actId="2696"/>
        <pc:sldMkLst>
          <pc:docMk/>
          <pc:sldMk cId="233154420" sldId="259"/>
        </pc:sldMkLst>
      </pc:sldChg>
      <pc:sldChg chg="del">
        <pc:chgData name="Niloofar Hosseini" userId="eb3e3110-2622-43cd-88f0-a4c46bd91734" providerId="ADAL" clId="{C1642481-B03C-4240-B6EC-8E62458CD066}" dt="2024-06-17T09:38:10.657" v="161" actId="2696"/>
        <pc:sldMkLst>
          <pc:docMk/>
          <pc:sldMk cId="1816565482" sldId="261"/>
        </pc:sldMkLst>
      </pc:sldChg>
      <pc:sldChg chg="setBg">
        <pc:chgData name="Niloofar Hosseini" userId="eb3e3110-2622-43cd-88f0-a4c46bd91734" providerId="ADAL" clId="{C1642481-B03C-4240-B6EC-8E62458CD066}" dt="2024-06-17T09:36:19.606" v="6"/>
        <pc:sldMkLst>
          <pc:docMk/>
          <pc:sldMk cId="2785737425" sldId="262"/>
        </pc:sldMkLst>
      </pc:sldChg>
      <pc:sldChg chg="setBg">
        <pc:chgData name="Niloofar Hosseini" userId="eb3e3110-2622-43cd-88f0-a4c46bd91734" providerId="ADAL" clId="{C1642481-B03C-4240-B6EC-8E62458CD066}" dt="2024-06-17T09:36:16.046" v="4"/>
        <pc:sldMkLst>
          <pc:docMk/>
          <pc:sldMk cId="1679924704" sldId="263"/>
        </pc:sldMkLst>
      </pc:sldChg>
      <pc:sldChg chg="modSp add mod">
        <pc:chgData name="Niloofar Hosseini" userId="eb3e3110-2622-43cd-88f0-a4c46bd91734" providerId="ADAL" clId="{C1642481-B03C-4240-B6EC-8E62458CD066}" dt="2024-06-17T09:38:40.025" v="219" actId="20577"/>
        <pc:sldMkLst>
          <pc:docMk/>
          <pc:sldMk cId="3211715979" sldId="264"/>
        </pc:sldMkLst>
        <pc:spChg chg="mod">
          <ac:chgData name="Niloofar Hosseini" userId="eb3e3110-2622-43cd-88f0-a4c46bd91734" providerId="ADAL" clId="{C1642481-B03C-4240-B6EC-8E62458CD066}" dt="2024-06-17T09:38:40.025" v="219" actId="20577"/>
          <ac:spMkLst>
            <pc:docMk/>
            <pc:sldMk cId="3211715979" sldId="264"/>
            <ac:spMk id="3" creationId="{B3DB0444-6083-E254-B00F-862639810481}"/>
          </ac:spMkLst>
        </pc:spChg>
      </pc:sldChg>
      <pc:sldMasterChg chg="setBg modSldLayout">
        <pc:chgData name="Niloofar Hosseini" userId="eb3e3110-2622-43cd-88f0-a4c46bd91734" providerId="ADAL" clId="{C1642481-B03C-4240-B6EC-8E62458CD066}" dt="2024-06-17T09:36:10.553" v="2"/>
        <pc:sldMasterMkLst>
          <pc:docMk/>
          <pc:sldMasterMk cId="348063010" sldId="2147483648"/>
        </pc:sldMasterMkLst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244656234" sldId="2147483649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2197933357" sldId="2147483650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924788563" sldId="2147483651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532829585" sldId="2147483652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649253839" sldId="2147483653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622122537" sldId="2147483654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895439190" sldId="2147483655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728564572" sldId="2147483656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1980734555" sldId="2147483657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404585381" sldId="2147483658"/>
          </pc:sldLayoutMkLst>
        </pc:sldLayoutChg>
        <pc:sldLayoutChg chg="setBg">
          <pc:chgData name="Niloofar Hosseini" userId="eb3e3110-2622-43cd-88f0-a4c46bd91734" providerId="ADAL" clId="{C1642481-B03C-4240-B6EC-8E62458CD066}" dt="2024-06-17T09:36:10.553" v="2"/>
          <pc:sldLayoutMkLst>
            <pc:docMk/>
            <pc:sldMasterMk cId="348063010" sldId="2147483648"/>
            <pc:sldLayoutMk cId="39766265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5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58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6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93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78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82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25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12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43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56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73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630F-5198-4EC5-BDF3-B2F6AED7DC6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3B10E-0D75-4CFB-9E5F-2D887DD0DD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6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92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DB0444-6083-E254-B00F-862639810481}"/>
              </a:ext>
            </a:extLst>
          </p:cNvPr>
          <p:cNvSpPr/>
          <p:nvPr/>
        </p:nvSpPr>
        <p:spPr>
          <a:xfrm>
            <a:off x="0" y="0"/>
            <a:ext cx="12191999" cy="78189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آزادی در نام توست 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 در نام توست 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در نام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نیست مانند تو ای عیسی ، 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9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DB0444-6083-E254-B00F-862639810481}"/>
              </a:ext>
            </a:extLst>
          </p:cNvPr>
          <p:cNvSpPr/>
          <p:nvPr/>
        </p:nvSpPr>
        <p:spPr>
          <a:xfrm>
            <a:off x="0" y="0"/>
            <a:ext cx="12191999" cy="772660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شفایت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حضورت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، عیسی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1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7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2019-09-24T10:51:28Z</dcterms:created>
  <dcterms:modified xsi:type="dcterms:W3CDTF">2024-06-17T09:38:47Z</dcterms:modified>
</cp:coreProperties>
</file>