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291CD90C-11CD-8549-92DF-2C383CDDAB3A}"/>
    <pc:docChg chg="addSld delSld modSld sldOrd modMainMaster">
      <pc:chgData name="Niloofar Hosseini" userId="eb3e3110-2622-43cd-88f0-a4c46bd91734" providerId="ADAL" clId="{291CD90C-11CD-8549-92DF-2C383CDDAB3A}" dt="2024-06-17T11:16:58.028" v="363" actId="20578"/>
      <pc:docMkLst>
        <pc:docMk/>
      </pc:docMkLst>
      <pc:sldChg chg="addSp delSp modSp mod setBg">
        <pc:chgData name="Niloofar Hosseini" userId="eb3e3110-2622-43cd-88f0-a4c46bd91734" providerId="ADAL" clId="{291CD90C-11CD-8549-92DF-2C383CDDAB3A}" dt="2024-06-17T11:15:18.393" v="176"/>
        <pc:sldMkLst>
          <pc:docMk/>
          <pc:sldMk cId="3778677153" sldId="256"/>
        </pc:sldMkLst>
        <pc:spChg chg="add del mod">
          <ac:chgData name="Niloofar Hosseini" userId="eb3e3110-2622-43cd-88f0-a4c46bd91734" providerId="ADAL" clId="{291CD90C-11CD-8549-92DF-2C383CDDAB3A}" dt="2024-06-17T11:15:18.393" v="176"/>
          <ac:spMkLst>
            <pc:docMk/>
            <pc:sldMk cId="3778677153" sldId="256"/>
            <ac:spMk id="2" creationId="{528AC5A0-E6A0-830C-ADDB-D0A2A3643111}"/>
          </ac:spMkLst>
        </pc:spChg>
        <pc:spChg chg="mod">
          <ac:chgData name="Niloofar Hosseini" userId="eb3e3110-2622-43cd-88f0-a4c46bd91734" providerId="ADAL" clId="{291CD90C-11CD-8549-92DF-2C383CDDAB3A}" dt="2024-06-17T11:15:15.061" v="174" actId="403"/>
          <ac:spMkLst>
            <pc:docMk/>
            <pc:sldMk cId="3778677153" sldId="256"/>
            <ac:spMk id="4" creationId="{93A44CA6-F244-4EEB-99E4-CA2F1FE7FA23}"/>
          </ac:spMkLst>
        </pc:spChg>
      </pc:sldChg>
      <pc:sldChg chg="del">
        <pc:chgData name="Niloofar Hosseini" userId="eb3e3110-2622-43cd-88f0-a4c46bd91734" providerId="ADAL" clId="{291CD90C-11CD-8549-92DF-2C383CDDAB3A}" dt="2024-06-17T11:15:18.480" v="177" actId="2696"/>
        <pc:sldMkLst>
          <pc:docMk/>
          <pc:sldMk cId="1039881574" sldId="257"/>
        </pc:sldMkLst>
      </pc:sldChg>
      <pc:sldChg chg="del">
        <pc:chgData name="Niloofar Hosseini" userId="eb3e3110-2622-43cd-88f0-a4c46bd91734" providerId="ADAL" clId="{291CD90C-11CD-8549-92DF-2C383CDDAB3A}" dt="2024-06-17T11:15:18.670" v="178" actId="2696"/>
        <pc:sldMkLst>
          <pc:docMk/>
          <pc:sldMk cId="2740948009" sldId="258"/>
        </pc:sldMkLst>
      </pc:sldChg>
      <pc:sldChg chg="del">
        <pc:chgData name="Niloofar Hosseini" userId="eb3e3110-2622-43cd-88f0-a4c46bd91734" providerId="ADAL" clId="{291CD90C-11CD-8549-92DF-2C383CDDAB3A}" dt="2024-06-17T11:15:19.353" v="179" actId="2696"/>
        <pc:sldMkLst>
          <pc:docMk/>
          <pc:sldMk cId="741952909" sldId="259"/>
        </pc:sldMkLst>
      </pc:sldChg>
      <pc:sldChg chg="setBg">
        <pc:chgData name="Niloofar Hosseini" userId="eb3e3110-2622-43cd-88f0-a4c46bd91734" providerId="ADAL" clId="{291CD90C-11CD-8549-92DF-2C383CDDAB3A}" dt="2024-06-17T11:13:33.273" v="6"/>
        <pc:sldMkLst>
          <pc:docMk/>
          <pc:sldMk cId="251389680" sldId="260"/>
        </pc:sldMkLst>
      </pc:sldChg>
      <pc:sldChg chg="setBg">
        <pc:chgData name="Niloofar Hosseini" userId="eb3e3110-2622-43cd-88f0-a4c46bd91734" providerId="ADAL" clId="{291CD90C-11CD-8549-92DF-2C383CDDAB3A}" dt="2024-06-17T11:13:29.583" v="4"/>
        <pc:sldMkLst>
          <pc:docMk/>
          <pc:sldMk cId="3044287009" sldId="261"/>
        </pc:sldMkLst>
      </pc:sldChg>
      <pc:sldChg chg="modSp add mod">
        <pc:chgData name="Niloofar Hosseini" userId="eb3e3110-2622-43cd-88f0-a4c46bd91734" providerId="ADAL" clId="{291CD90C-11CD-8549-92DF-2C383CDDAB3A}" dt="2024-06-17T11:16:18.918" v="281" actId="20577"/>
        <pc:sldMkLst>
          <pc:docMk/>
          <pc:sldMk cId="1734845066" sldId="262"/>
        </pc:sldMkLst>
        <pc:spChg chg="mod">
          <ac:chgData name="Niloofar Hosseini" userId="eb3e3110-2622-43cd-88f0-a4c46bd91734" providerId="ADAL" clId="{291CD90C-11CD-8549-92DF-2C383CDDAB3A}" dt="2024-06-17T11:16:18.918" v="281" actId="20577"/>
          <ac:spMkLst>
            <pc:docMk/>
            <pc:sldMk cId="1734845066" sldId="262"/>
            <ac:spMk id="4" creationId="{93A44CA6-F244-4EEB-99E4-CA2F1FE7FA23}"/>
          </ac:spMkLst>
        </pc:spChg>
      </pc:sldChg>
      <pc:sldChg chg="modSp add mod ord">
        <pc:chgData name="Niloofar Hosseini" userId="eb3e3110-2622-43cd-88f0-a4c46bd91734" providerId="ADAL" clId="{291CD90C-11CD-8549-92DF-2C383CDDAB3A}" dt="2024-06-17T11:16:46.582" v="361" actId="20577"/>
        <pc:sldMkLst>
          <pc:docMk/>
          <pc:sldMk cId="2199769421" sldId="263"/>
        </pc:sldMkLst>
        <pc:spChg chg="mod">
          <ac:chgData name="Niloofar Hosseini" userId="eb3e3110-2622-43cd-88f0-a4c46bd91734" providerId="ADAL" clId="{291CD90C-11CD-8549-92DF-2C383CDDAB3A}" dt="2024-06-17T11:16:46.582" v="361" actId="20577"/>
          <ac:spMkLst>
            <pc:docMk/>
            <pc:sldMk cId="2199769421" sldId="263"/>
            <ac:spMk id="4" creationId="{93A44CA6-F244-4EEB-99E4-CA2F1FE7FA23}"/>
          </ac:spMkLst>
        </pc:spChg>
      </pc:sldChg>
      <pc:sldChg chg="add ord">
        <pc:chgData name="Niloofar Hosseini" userId="eb3e3110-2622-43cd-88f0-a4c46bd91734" providerId="ADAL" clId="{291CD90C-11CD-8549-92DF-2C383CDDAB3A}" dt="2024-06-17T11:16:58.028" v="363" actId="20578"/>
        <pc:sldMkLst>
          <pc:docMk/>
          <pc:sldMk cId="3459437012" sldId="264"/>
        </pc:sldMkLst>
      </pc:sldChg>
      <pc:sldMasterChg chg="setBg modSldLayout">
        <pc:chgData name="Niloofar Hosseini" userId="eb3e3110-2622-43cd-88f0-a4c46bd91734" providerId="ADAL" clId="{291CD90C-11CD-8549-92DF-2C383CDDAB3A}" dt="2024-06-17T11:13:23.903" v="2"/>
        <pc:sldMasterMkLst>
          <pc:docMk/>
          <pc:sldMasterMk cId="1227621234" sldId="2147483648"/>
        </pc:sldMasterMkLst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336921258" sldId="2147483649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62468626" sldId="2147483650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3936965776" sldId="2147483651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3493631621" sldId="2147483652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469557478" sldId="2147483653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4133848547" sldId="2147483654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868798702" sldId="2147483655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861821806" sldId="2147483656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2750365435" sldId="2147483657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2064639717" sldId="2147483658"/>
          </pc:sldLayoutMkLst>
        </pc:sldLayoutChg>
        <pc:sldLayoutChg chg="setBg">
          <pc:chgData name="Niloofar Hosseini" userId="eb3e3110-2622-43cd-88f0-a4c46bd91734" providerId="ADAL" clId="{291CD90C-11CD-8549-92DF-2C383CDDAB3A}" dt="2024-06-17T11:13:23.903" v="2"/>
          <pc:sldLayoutMkLst>
            <pc:docMk/>
            <pc:sldMasterMk cId="1227621234" sldId="2147483648"/>
            <pc:sldLayoutMk cId="129543197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41D3-5D33-4D5E-B408-2E58D89BF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3C5B6-FF0F-45D1-9AE1-F6F077B14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BAA79-B7B1-4C59-BB9D-20D77FF5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73B4-C55B-4FB4-B366-EBE30BED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4B129-C4F3-4AA5-89B9-C1CA3139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A711-3F13-410C-83DF-4C2870E8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39D18-91C9-46D9-8F04-3AF812675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81BFC-F555-4DFD-B2AA-E2373088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821FB-D1B6-415D-AF8E-394DA234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6EB36-5232-4E35-AC31-8CA69ECB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3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B4811-3144-4737-A8FD-4CDA4275F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CB0B5-C634-4370-A619-95155FD6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1A6B-2084-4F38-861B-B219EAD6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969D-A569-424F-A6E5-ED53E2AF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7A69E-83E5-4385-835E-69399FB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3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1FC8-7794-4758-996C-6740849F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6189-32C3-4212-B9DF-2DCB614F0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79F47-3F9F-48C9-8855-F6B07EFA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5F3DC-8E39-47F8-8760-9C2F36FD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5F38E-8D72-4D26-8888-7F7BF9C7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B951-C914-4107-984C-5DC8248B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032E-4BBA-4011-B533-375BA241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7F1B-06B2-4E52-BDBB-4B8CC3A4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DA6F-BC0B-42BF-9B28-FC9408F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C7E6-7D3D-4310-A5E2-FF1AE9B6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6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BC14-530F-42D5-97BE-FF0AF7C5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9A3D-D61E-4884-BB26-C35038DA6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22391-C0FB-4ED7-AEC9-A16EC4AC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3AF0F-17A2-4D83-9729-B47AB653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B7E1F-CED2-4BA1-B17A-3E133E50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07043-1482-44AD-B352-026F28F2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63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439A-F950-4E09-A69E-4479C678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11841-E9AB-467A-8AA3-8786C5283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F0CDD-E0D2-442E-BF49-9B08E94C6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C256D-EC50-4F2F-A2C7-456448CAE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1E749-332C-407B-9B98-027F21462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EDA35-DFDB-4FFA-BEED-E3B18F1F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47B6F-EF5F-4651-A71C-3DE8F2A7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B090D-1264-4E3B-B073-4B968928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5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BDBF-7113-4E40-A8E9-01CB95AE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1C533-1485-4442-A04B-9E0F7264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0AEEF-AFAB-47E9-A6F6-33E56DE1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E578E-6598-4854-B7CE-3A044009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4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1962A-3501-43E1-8598-CE3E47F8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0FC4C-675D-4CC6-826D-3F0F8914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21EF-0734-4794-9B0A-2B6E713A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9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A756-300D-4181-A4B1-3A5D8433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B2590-BF27-4C3B-BB46-49C93C53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1CA9B-3924-4D28-BF06-2EDBD580B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1DF43-287B-44AA-8319-43F896C2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8219C-B7D3-4101-B3D7-607E3517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766F-5CC7-4CE3-A277-C1DA7D7F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2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FEEF-2BA3-4BBA-8000-D2DF200C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49459-02C8-4FC5-9789-B4131EF38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3198-30D3-46B9-A440-0A681F7B8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68C2F-293C-40D9-A14F-45ECCF87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85854-2D3C-4C9F-A05D-97827616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B8D5B-03C3-4CA8-A9D3-55EBB2A7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6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93293-BBEA-4F41-9490-AA0C2CD8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4E5F9-5076-4824-9B3B-0935C3379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2E57E-3CB8-4918-9DF6-B1D9C134F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DBE3-8090-4E47-9FCB-878BF3F4B0C4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391D7-9444-439D-BA4E-51CD92441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7EE70-B524-45C2-B87C-0D869E08F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0C72-40B8-4D9B-878A-11B02D410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8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A44CA6-F244-4EEB-99E4-CA2F1FE7FA23}"/>
              </a:ext>
            </a:extLst>
          </p:cNvPr>
          <p:cNvSpPr/>
          <p:nvPr/>
        </p:nvSpPr>
        <p:spPr>
          <a:xfrm>
            <a:off x="1" y="0"/>
            <a:ext cx="12192000" cy="72721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آب را شراب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کرده‌ای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کور را بینا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کرده‌ای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بی همتایی ، بی همتا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تاریکی تابیدی از خاکستر برخاستیم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بی همتایی ، بی همتا</a:t>
            </a:r>
          </a:p>
          <a:p>
            <a:pPr marL="0" algn="ctr" defTabSz="914400" rtl="0" eaLnBrk="1" latinLnBrk="0" hangingPunct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0" eaLnBrk="1" latinLnBrk="0" hangingPunct="1">
              <a:lnSpc>
                <a:spcPct val="150000"/>
              </a:lnSpc>
            </a:pPr>
            <a:endParaRPr lang="en-GB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867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A44CA6-F244-4EEB-99E4-CA2F1FE7FA23}"/>
              </a:ext>
            </a:extLst>
          </p:cNvPr>
          <p:cNvSpPr/>
          <p:nvPr/>
        </p:nvSpPr>
        <p:spPr>
          <a:xfrm>
            <a:off x="1" y="0"/>
            <a:ext cx="12192000" cy="6995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 عظیمتر خدا قویتر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برتر از هر قدرتی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شفادهنده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قادر مهیب خدا ، خدا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484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A44CA6-F244-4EEB-99E4-CA2F1FE7FA23}"/>
              </a:ext>
            </a:extLst>
          </p:cNvPr>
          <p:cNvSpPr/>
          <p:nvPr/>
        </p:nvSpPr>
        <p:spPr>
          <a:xfrm>
            <a:off x="1" y="0"/>
            <a:ext cx="12192000" cy="70874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endParaRPr lang="fa-IR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پس اگر خدا با ماست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ایستد بر ضد ما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پس اگر خدا با ماست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ایستد ضد ما</a:t>
            </a:r>
          </a:p>
          <a:p>
            <a:pPr marL="0" algn="ctr" defTabSz="914400" rtl="0" eaLnBrk="1" latinLnBrk="0" hangingPunct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0" eaLnBrk="1" latinLnBrk="0" hangingPunct="1">
              <a:lnSpc>
                <a:spcPct val="150000"/>
              </a:lnSpc>
            </a:pPr>
            <a:endParaRPr lang="en-GB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976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A44CA6-F244-4EEB-99E4-CA2F1FE7FA23}"/>
              </a:ext>
            </a:extLst>
          </p:cNvPr>
          <p:cNvSpPr/>
          <p:nvPr/>
        </p:nvSpPr>
        <p:spPr>
          <a:xfrm>
            <a:off x="1" y="0"/>
            <a:ext cx="12192000" cy="6995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endParaRPr lang="fa-IR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 عظیمتر خدا قویتر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برتر از هر قدرتی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شفادهنده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قادر مهیب خدا ، خدا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marL="0" algn="ctr" defTabSz="914400" rtl="1" eaLnBrk="1" latinLnBrk="0" hangingPunct="1">
              <a:lnSpc>
                <a:spcPct val="150000"/>
              </a:lnSpc>
            </a:pP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943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8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1</cp:revision>
  <dcterms:created xsi:type="dcterms:W3CDTF">2020-09-07T14:25:21Z</dcterms:created>
  <dcterms:modified xsi:type="dcterms:W3CDTF">2024-06-17T11:17:00Z</dcterms:modified>
</cp:coreProperties>
</file>