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DC41A72-324D-BE4C-BD30-343CCB7B26D9}"/>
    <pc:docChg chg="addSld delSld modSld modMainMaster">
      <pc:chgData name="Niloofar Hosseini" userId="eb3e3110-2622-43cd-88f0-a4c46bd91734" providerId="ADAL" clId="{1DC41A72-324D-BE4C-BD30-343CCB7B26D9}" dt="2024-06-17T11:54:01.577" v="459" actId="20577"/>
      <pc:docMkLst>
        <pc:docMk/>
      </pc:docMkLst>
      <pc:sldChg chg="addSp delSp modSp mod setBg">
        <pc:chgData name="Niloofar Hosseini" userId="eb3e3110-2622-43cd-88f0-a4c46bd91734" providerId="ADAL" clId="{1DC41A72-324D-BE4C-BD30-343CCB7B26D9}" dt="2024-06-17T11:52:42.625" v="240"/>
        <pc:sldMkLst>
          <pc:docMk/>
          <pc:sldMk cId="524664043" sldId="256"/>
        </pc:sldMkLst>
        <pc:spChg chg="add del mod">
          <ac:chgData name="Niloofar Hosseini" userId="eb3e3110-2622-43cd-88f0-a4c46bd91734" providerId="ADAL" clId="{1DC41A72-324D-BE4C-BD30-343CCB7B26D9}" dt="2024-06-17T11:52:42.625" v="240"/>
          <ac:spMkLst>
            <pc:docMk/>
            <pc:sldMk cId="524664043" sldId="256"/>
            <ac:spMk id="2" creationId="{94F6E1C6-461E-EAAC-1752-AE7786337A54}"/>
          </ac:spMkLst>
        </pc:spChg>
        <pc:spChg chg="mod">
          <ac:chgData name="Niloofar Hosseini" userId="eb3e3110-2622-43cd-88f0-a4c46bd91734" providerId="ADAL" clId="{1DC41A72-324D-BE4C-BD30-343CCB7B26D9}" dt="2024-06-17T11:51:44.484" v="139" actId="20577"/>
          <ac:spMkLst>
            <pc:docMk/>
            <pc:sldMk cId="524664043" sldId="256"/>
            <ac:spMk id="5" creationId="{B2396E08-CE53-4EAD-BF97-7C9218163E90}"/>
          </ac:spMkLst>
        </pc:spChg>
      </pc:sldChg>
      <pc:sldChg chg="modSp mod">
        <pc:chgData name="Niloofar Hosseini" userId="eb3e3110-2622-43cd-88f0-a4c46bd91734" providerId="ADAL" clId="{1DC41A72-324D-BE4C-BD30-343CCB7B26D9}" dt="2024-06-17T11:52:40.396" v="238" actId="403"/>
        <pc:sldMkLst>
          <pc:docMk/>
          <pc:sldMk cId="256513353" sldId="257"/>
        </pc:sldMkLst>
        <pc:spChg chg="mod">
          <ac:chgData name="Niloofar Hosseini" userId="eb3e3110-2622-43cd-88f0-a4c46bd91734" providerId="ADAL" clId="{1DC41A72-324D-BE4C-BD30-343CCB7B26D9}" dt="2024-06-17T11:52:40.396" v="238" actId="403"/>
          <ac:spMkLst>
            <pc:docMk/>
            <pc:sldMk cId="256513353" sldId="257"/>
            <ac:spMk id="5" creationId="{B2396E08-CE53-4EAD-BF97-7C9218163E90}"/>
          </ac:spMkLst>
        </pc:spChg>
      </pc:sldChg>
      <pc:sldChg chg="del">
        <pc:chgData name="Niloofar Hosseini" userId="eb3e3110-2622-43cd-88f0-a4c46bd91734" providerId="ADAL" clId="{1DC41A72-324D-BE4C-BD30-343CCB7B26D9}" dt="2024-06-17T11:52:49.145" v="241" actId="2696"/>
        <pc:sldMkLst>
          <pc:docMk/>
          <pc:sldMk cId="692195862" sldId="258"/>
        </pc:sldMkLst>
      </pc:sldChg>
      <pc:sldChg chg="del">
        <pc:chgData name="Niloofar Hosseini" userId="eb3e3110-2622-43cd-88f0-a4c46bd91734" providerId="ADAL" clId="{1DC41A72-324D-BE4C-BD30-343CCB7B26D9}" dt="2024-06-17T11:52:49.273" v="242" actId="2696"/>
        <pc:sldMkLst>
          <pc:docMk/>
          <pc:sldMk cId="3830696741" sldId="259"/>
        </pc:sldMkLst>
      </pc:sldChg>
      <pc:sldChg chg="del">
        <pc:chgData name="Niloofar Hosseini" userId="eb3e3110-2622-43cd-88f0-a4c46bd91734" providerId="ADAL" clId="{1DC41A72-324D-BE4C-BD30-343CCB7B26D9}" dt="2024-06-17T11:52:49.431" v="243" actId="2696"/>
        <pc:sldMkLst>
          <pc:docMk/>
          <pc:sldMk cId="3404801779" sldId="260"/>
        </pc:sldMkLst>
      </pc:sldChg>
      <pc:sldChg chg="del">
        <pc:chgData name="Niloofar Hosseini" userId="eb3e3110-2622-43cd-88f0-a4c46bd91734" providerId="ADAL" clId="{1DC41A72-324D-BE4C-BD30-343CCB7B26D9}" dt="2024-06-17T11:52:49.562" v="244" actId="2696"/>
        <pc:sldMkLst>
          <pc:docMk/>
          <pc:sldMk cId="1969868089" sldId="261"/>
        </pc:sldMkLst>
      </pc:sldChg>
      <pc:sldChg chg="del">
        <pc:chgData name="Niloofar Hosseini" userId="eb3e3110-2622-43cd-88f0-a4c46bd91734" providerId="ADAL" clId="{1DC41A72-324D-BE4C-BD30-343CCB7B26D9}" dt="2024-06-17T11:52:49.770" v="245" actId="2696"/>
        <pc:sldMkLst>
          <pc:docMk/>
          <pc:sldMk cId="3092442245" sldId="262"/>
        </pc:sldMkLst>
      </pc:sldChg>
      <pc:sldChg chg="del">
        <pc:chgData name="Niloofar Hosseini" userId="eb3e3110-2622-43cd-88f0-a4c46bd91734" providerId="ADAL" clId="{1DC41A72-324D-BE4C-BD30-343CCB7B26D9}" dt="2024-06-17T11:52:50.623" v="246" actId="2696"/>
        <pc:sldMkLst>
          <pc:docMk/>
          <pc:sldMk cId="209268046" sldId="263"/>
        </pc:sldMkLst>
      </pc:sldChg>
      <pc:sldChg chg="setBg">
        <pc:chgData name="Niloofar Hosseini" userId="eb3e3110-2622-43cd-88f0-a4c46bd91734" providerId="ADAL" clId="{1DC41A72-324D-BE4C-BD30-343CCB7B26D9}" dt="2024-06-17T11:46:52.452" v="24"/>
        <pc:sldMkLst>
          <pc:docMk/>
          <pc:sldMk cId="864378841" sldId="264"/>
        </pc:sldMkLst>
      </pc:sldChg>
      <pc:sldChg chg="setBg">
        <pc:chgData name="Niloofar Hosseini" userId="eb3e3110-2622-43cd-88f0-a4c46bd91734" providerId="ADAL" clId="{1DC41A72-324D-BE4C-BD30-343CCB7B26D9}" dt="2024-06-17T11:46:48.115" v="22"/>
        <pc:sldMkLst>
          <pc:docMk/>
          <pc:sldMk cId="3940670637" sldId="265"/>
        </pc:sldMkLst>
      </pc:sldChg>
      <pc:sldChg chg="modSp add mod">
        <pc:chgData name="Niloofar Hosseini" userId="eb3e3110-2622-43cd-88f0-a4c46bd91734" providerId="ADAL" clId="{1DC41A72-324D-BE4C-BD30-343CCB7B26D9}" dt="2024-06-17T11:53:11.073" v="303" actId="20577"/>
        <pc:sldMkLst>
          <pc:docMk/>
          <pc:sldMk cId="3615216139" sldId="266"/>
        </pc:sldMkLst>
        <pc:spChg chg="mod">
          <ac:chgData name="Niloofar Hosseini" userId="eb3e3110-2622-43cd-88f0-a4c46bd91734" providerId="ADAL" clId="{1DC41A72-324D-BE4C-BD30-343CCB7B26D9}" dt="2024-06-17T11:53:11.073" v="303" actId="20577"/>
          <ac:spMkLst>
            <pc:docMk/>
            <pc:sldMk cId="3615216139" sldId="266"/>
            <ac:spMk id="5" creationId="{B2396E08-CE53-4EAD-BF97-7C9218163E90}"/>
          </ac:spMkLst>
        </pc:spChg>
      </pc:sldChg>
      <pc:sldChg chg="add replId">
        <pc:chgData name="Niloofar Hosseini" userId="eb3e3110-2622-43cd-88f0-a4c46bd91734" providerId="ADAL" clId="{1DC41A72-324D-BE4C-BD30-343CCB7B26D9}" dt="2024-06-17T11:52:52.868" v="247" actId="2890"/>
        <pc:sldMkLst>
          <pc:docMk/>
          <pc:sldMk cId="2146970116" sldId="267"/>
        </pc:sldMkLst>
      </pc:sldChg>
      <pc:sldChg chg="modSp add mod">
        <pc:chgData name="Niloofar Hosseini" userId="eb3e3110-2622-43cd-88f0-a4c46bd91734" providerId="ADAL" clId="{1DC41A72-324D-BE4C-BD30-343CCB7B26D9}" dt="2024-06-17T11:53:39.192" v="382" actId="20577"/>
        <pc:sldMkLst>
          <pc:docMk/>
          <pc:sldMk cId="3539883801" sldId="268"/>
        </pc:sldMkLst>
        <pc:spChg chg="mod">
          <ac:chgData name="Niloofar Hosseini" userId="eb3e3110-2622-43cd-88f0-a4c46bd91734" providerId="ADAL" clId="{1DC41A72-324D-BE4C-BD30-343CCB7B26D9}" dt="2024-06-17T11:53:39.192" v="382" actId="20577"/>
          <ac:spMkLst>
            <pc:docMk/>
            <pc:sldMk cId="3539883801" sldId="268"/>
            <ac:spMk id="5" creationId="{B2396E08-CE53-4EAD-BF97-7C9218163E90}"/>
          </ac:spMkLst>
        </pc:spChg>
      </pc:sldChg>
      <pc:sldChg chg="add replId">
        <pc:chgData name="Niloofar Hosseini" userId="eb3e3110-2622-43cd-88f0-a4c46bd91734" providerId="ADAL" clId="{1DC41A72-324D-BE4C-BD30-343CCB7B26D9}" dt="2024-06-17T11:53:17.992" v="304" actId="2890"/>
        <pc:sldMkLst>
          <pc:docMk/>
          <pc:sldMk cId="2830938782" sldId="269"/>
        </pc:sldMkLst>
      </pc:sldChg>
      <pc:sldChg chg="modSp add mod">
        <pc:chgData name="Niloofar Hosseini" userId="eb3e3110-2622-43cd-88f0-a4c46bd91734" providerId="ADAL" clId="{1DC41A72-324D-BE4C-BD30-343CCB7B26D9}" dt="2024-06-17T11:54:01.577" v="459" actId="20577"/>
        <pc:sldMkLst>
          <pc:docMk/>
          <pc:sldMk cId="3405766901" sldId="270"/>
        </pc:sldMkLst>
        <pc:spChg chg="mod">
          <ac:chgData name="Niloofar Hosseini" userId="eb3e3110-2622-43cd-88f0-a4c46bd91734" providerId="ADAL" clId="{1DC41A72-324D-BE4C-BD30-343CCB7B26D9}" dt="2024-06-17T11:54:01.577" v="459" actId="20577"/>
          <ac:spMkLst>
            <pc:docMk/>
            <pc:sldMk cId="3405766901" sldId="270"/>
            <ac:spMk id="5" creationId="{B2396E08-CE53-4EAD-BF97-7C9218163E90}"/>
          </ac:spMkLst>
        </pc:spChg>
      </pc:sldChg>
      <pc:sldChg chg="add replId">
        <pc:chgData name="Niloofar Hosseini" userId="eb3e3110-2622-43cd-88f0-a4c46bd91734" providerId="ADAL" clId="{1DC41A72-324D-BE4C-BD30-343CCB7B26D9}" dt="2024-06-17T11:53:43.047" v="383" actId="2890"/>
        <pc:sldMkLst>
          <pc:docMk/>
          <pc:sldMk cId="1696742860" sldId="271"/>
        </pc:sldMkLst>
      </pc:sldChg>
      <pc:sldMasterChg chg="setBg modSldLayout">
        <pc:chgData name="Niloofar Hosseini" userId="eb3e3110-2622-43cd-88f0-a4c46bd91734" providerId="ADAL" clId="{1DC41A72-324D-BE4C-BD30-343CCB7B26D9}" dt="2024-06-17T11:46:43.037" v="20"/>
        <pc:sldMasterMkLst>
          <pc:docMk/>
          <pc:sldMasterMk cId="1143364717" sldId="2147483648"/>
        </pc:sldMasterMkLst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367067371" sldId="2147483649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1058256406" sldId="2147483650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111517268" sldId="2147483651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733656060" sldId="2147483652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2904149955" sldId="2147483653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735961626" sldId="2147483654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164645010" sldId="2147483655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251935114" sldId="2147483656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2037851754" sldId="2147483657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1362361906" sldId="2147483658"/>
          </pc:sldLayoutMkLst>
        </pc:sldLayoutChg>
        <pc:sldLayoutChg chg="setBg">
          <pc:chgData name="Niloofar Hosseini" userId="eb3e3110-2622-43cd-88f0-a4c46bd91734" providerId="ADAL" clId="{1DC41A72-324D-BE4C-BD30-343CCB7B26D9}" dt="2024-06-17T11:46:43.037" v="20"/>
          <pc:sldLayoutMkLst>
            <pc:docMk/>
            <pc:sldMasterMk cId="1143364717" sldId="2147483648"/>
            <pc:sldLayoutMk cId="311910727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D203-BC1E-489B-BB85-3A7F904F6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5D12B-0876-4F76-A011-0B3465246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0E9B4-4742-44A1-93CA-9EAA8F5E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8B21F-86EC-4D82-B048-B42A211E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EA36C-E864-41A6-9678-9B8BB09F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06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036AD-E5FC-49D1-9F50-D47B1DAD7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6801A6-9009-4E28-8FFB-858E6CC79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272FA-37B1-4A4B-A0DF-8815ABFC6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3C791-B1CF-40BB-89FF-8BF9F9D16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E4C97-AFD8-4F37-ABA0-E3CE1D20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36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D574C9-BE75-4B68-87D6-470A2F540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A673A-0E61-40D7-B02F-084049E2A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2FE8A-10E9-47DF-A050-E86ABC73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D00B8-1469-469E-ACD2-D0A5F1C5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9C006-138B-4795-86EA-1E77D8885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10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BD00D-EB2E-4E95-9687-ED22277B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48783-E58B-4289-A482-1779815BE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7A024-AB00-4501-84C8-589CD9401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70E13-677B-46F9-AEF6-504B88B0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86DF9-C39F-4271-852A-E8B491FFE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2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22A0A-4D59-421D-BFD6-9A1FE4F50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690ED-4551-43B5-A4FA-D5F9F014B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1F866-3C76-42BA-9A9B-C4B968B87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CAF5B-66E6-4A19-9A24-B4F703982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C2646-4EC0-48B0-9FAD-0D625AC5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1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A18F4-C389-4345-9445-391F2BCFA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071F-56AC-4039-A4AF-813553D8F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056EC-28DE-42C8-BC1D-3E5FE9E46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DE768-71F8-41D8-BB63-41199FCED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DF387-9CEC-411A-AD0B-711B4DC28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963A9-AF81-4B2B-8E90-85FD1FBC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65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FE310-45E5-401C-BA19-CDB8E2FE2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20B25-2DBD-4705-89D0-846C4D6A8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54FF8-1AFF-4A71-96C3-55B37896C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9AECD-E30E-4E26-B8C5-2B2208017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F10A53-1D98-47B4-837F-EB3165B6A2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6EDB73-4D00-4AC9-961B-6F37C1F51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1ED81F-22B7-439E-AF5A-BAEC9D7A3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5174E6-E9F4-440C-A54A-97028547B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4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0A6F2-D60A-4FF0-B305-144A82033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D25FF-8F87-4B9C-9D23-BD5D0CBAD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4E5C9B-4989-43C1-A74F-6DDB250C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13B7B-7C91-439D-8E62-A48391823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96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B774D6-9CFF-4184-98B4-295FC5C3F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C0DCD-9467-413F-80DA-63835809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1AC17-0AB3-4864-A1E6-3BFA56F6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4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6E19F-38CF-4BB5-8534-80449211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C65F7-E3E4-4A8C-8538-F833A3AF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5D8A10-8FA4-4A51-B4F5-0669362EF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F6673-060A-40CF-A074-A8B88916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1996C-16BE-4A16-89E7-C5968B584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F170A-5042-418B-8FCC-F70BD426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93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50CB-033F-47C4-9AB6-55B690D5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E4AFB3-FD53-45DC-84AD-0E0AF1198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296A78-BF2A-4A9D-A2C8-DFED25C2A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CB64D-3CCC-4752-BF46-7266501F5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4279A-57E8-42F9-AA11-33BC7C9E7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1BD3-6371-44E2-B354-54899054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85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7CF403-7BA7-4B08-8A88-C01720A5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22DA0-D56B-4E56-A378-4B5D48D57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278F7-4461-4495-AC63-43D65F04C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B2200-7ACF-4DF2-8A6D-47C42695C42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24679-E1BD-4301-9802-C332AB72D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FB306-F4AE-4854-9220-8A1C65CBC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36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0670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437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اعتماد بر عیسی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نیکوست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هادی و امید ما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وعده های عالی از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کلام او پیدا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466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عیسی دارم اعتماد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آزمودم وعده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اش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مسیح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فیضت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عطا فرما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51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اعتماد بر عیسی دارم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آن خون پاک او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خون وی زدوده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جرمم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محض فیض و رحم او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521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عیسی دارم اعتماد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آزمودم وعده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اش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مسیح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فیضت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عطا فرما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6970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اعتماد بر او شیرین است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آزادم ز قید و بند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 و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سرورم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آن مسیح خداوند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988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عیسی دارم اعتماد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آزمودم وعده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اش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مسیح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فیضت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عطا فرما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0938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امید و شادی جان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دوست و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منجیم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 تو به رویم تابان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همدمم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شوی </a:t>
            </a:r>
            <a:r>
              <a:rPr lang="fa-IR" sz="45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هرجا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5766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73007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عیسی دارم اعتماد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آزمودم وعده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اش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مسیح </a:t>
            </a: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فیضت</a:t>
            </a:r>
            <a:r>
              <a:rPr lang="fa-IR" sz="4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عطا فرما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674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135</Words>
  <Application>Microsoft Macintosh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2020-09-10T12:20:49Z</dcterms:created>
  <dcterms:modified xsi:type="dcterms:W3CDTF">2024-06-17T11:54:06Z</dcterms:modified>
</cp:coreProperties>
</file>