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/>
    <p:restoredTop sz="94687"/>
  </p:normalViewPr>
  <p:slideViewPr>
    <p:cSldViewPr snapToGrid="0" snapToObjects="1">
      <p:cViewPr varScale="1">
        <p:scale>
          <a:sx n="99" d="100"/>
          <a:sy n="99" d="100"/>
        </p:scale>
        <p:origin x="18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7AC9-E922-DB43-A471-C95E33A0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B311B-84A3-DD45-8849-FACE34E6D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60AB-C41D-4646-A756-207726A0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118BD-5CF9-C94B-A87E-18FD1069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35B6-4B5E-0A44-A2B7-BA0B05EA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7013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965F-6F15-DC40-B9BA-0D24EB31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225CD-B8B4-B846-89CB-DD656A05C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568B9-97DD-074A-886B-1A3A59A3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3168-9A09-1647-A20F-35BE0E4F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25408-238E-E04E-9ECC-5387EAAD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02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5F9EF-E7A0-284F-A251-94DD23427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B3BA0-CBA6-0545-9E5D-1497B9CE9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DB999-EE1C-C546-B551-DA08CA18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E8DE-4717-2E4C-95D4-DC512FE3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6962F-4011-C641-8878-5DCB4F67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81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D614-5670-7146-9B19-37F192AE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213AC-8069-774E-BEE6-22D23C0C7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BD4F1-2372-8F45-9243-59B6F25B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09CE-709A-6044-9168-A5C09B0D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8C58-4F2C-4746-9FCC-8FD65C38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559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945A-803B-054E-95C8-3FD8FCF1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B6A8-D3EC-5747-A241-CBA5A02C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269F5-AF6B-AD40-AFE2-F36D6468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119E-5CCC-D94C-A038-B60D3514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9A50-A322-B540-BC3F-4AF8E698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19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2D10-6CCB-1643-8055-ED2CB260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56DF-38B9-9147-81DB-F799924B2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4DA0D-A49B-E147-873E-324FF39B1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060FA-535C-C142-ACE1-4293EB90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915C3-E416-154B-AE4F-D324F291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D07B9-F8E8-4F4B-9545-391E7D62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836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0771-06C8-1645-AA31-8E830D04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B958-673D-0649-9CCA-19147A5BA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AB323-5621-784F-BA7F-AE241EE05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195CA-477B-8341-94DE-CE6A4A91C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FBAD2-DB89-EB4B-A582-1FC1A86D8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2C226-1556-4D40-8E6A-CBFBB271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1E2B9-45A4-D749-A06A-BC829411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10156-C6FD-604E-AF8C-20CE2BC0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528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902C-12F7-374E-B2DC-1836F141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96A2C-2BD5-4A48-873D-DDE12CDF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884D0-FE67-3445-90A3-E5D97131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F3429-8709-2B40-8D19-18094614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17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FD35C-4150-C44D-9ED1-83B7C1A1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7C92E-8D21-4942-96EE-D51BB208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BF39E-5867-4C43-8F6C-59FD013B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21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1A26-FCF2-C74E-B89D-E87391A6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DDCD-7091-A749-9B81-CA77BC37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19F27-4F19-5949-9431-687CA7381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FFFEC-9D33-C548-B333-277C004A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EF250-2BFC-5D45-A29A-96C8C281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8109B-4B77-BC45-817E-B7992D82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280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0F06-4EA2-9A4D-B359-BABBB093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EA48F-87E0-9C45-81CA-165C52F35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123FA-47AD-324C-B401-9C7ECA6FD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08728-4A5E-5646-945D-DF7B7702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7504F-92D6-1F43-87BD-81DDDBC0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2047C-F84F-8040-BF63-F4E8D91B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837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784FB-F733-0F48-8922-5DFE956E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65D19-D57B-AF44-AE50-EDD926CD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50739-D854-714C-BFFC-9DA69D616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7929-CA8E-FD46-BB66-FBF694C8A724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BA370-ABA5-3148-9142-BC4B090C3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3603-0AE8-6B46-A84B-25B7768FF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F87B-E300-7645-8F93-ABAAB4E4DD7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80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915A76-D251-6A4E-8EA9-588214073E1F}"/>
              </a:ext>
            </a:extLst>
          </p:cNvPr>
          <p:cNvSpPr/>
          <p:nvPr/>
        </p:nvSpPr>
        <p:spPr>
          <a:xfrm>
            <a:off x="6003634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1A129-9DE3-9745-AA6E-64464103843A}"/>
              </a:ext>
            </a:extLst>
          </p:cNvPr>
          <p:cNvSpPr txBox="1"/>
          <p:nvPr/>
        </p:nvSpPr>
        <p:spPr>
          <a:xfrm>
            <a:off x="3617843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7343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8B0C4-7C83-5649-AEA5-0EDB99E188CC}"/>
              </a:ext>
            </a:extLst>
          </p:cNvPr>
          <p:cNvSpPr/>
          <p:nvPr/>
        </p:nvSpPr>
        <p:spPr>
          <a:xfrm>
            <a:off x="0" y="0"/>
            <a:ext cx="12192000" cy="68948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برادر و ای خواهرم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عضو بدن </a:t>
            </a: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endParaRPr lang="fa-IR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تویی فخر و شادی من 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تویی دوست و یاور من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1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8B0C4-7C83-5649-AEA5-0EDB99E188CC}"/>
              </a:ext>
            </a:extLst>
          </p:cNvPr>
          <p:cNvSpPr/>
          <p:nvPr/>
        </p:nvSpPr>
        <p:spPr>
          <a:xfrm>
            <a:off x="0" y="0"/>
            <a:ext cx="12192000" cy="70922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دوستت می دارم 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برادر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باشم هر دم به یادت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دوستت می دارم ای خواهر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باشی تو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افتخارم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15A76-D251-6A4E-8EA9-588214073E1F}"/>
              </a:ext>
            </a:extLst>
          </p:cNvPr>
          <p:cNvSpPr/>
          <p:nvPr/>
        </p:nvSpPr>
        <p:spPr>
          <a:xfrm>
            <a:off x="6003634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1A129-9DE3-9745-AA6E-64464103843A}"/>
              </a:ext>
            </a:extLst>
          </p:cNvPr>
          <p:cNvSpPr txBox="1"/>
          <p:nvPr/>
        </p:nvSpPr>
        <p:spPr>
          <a:xfrm>
            <a:off x="3617843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523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8B0C4-7C83-5649-AEA5-0EDB99E188CC}"/>
              </a:ext>
            </a:extLst>
          </p:cNvPr>
          <p:cNvSpPr/>
          <p:nvPr/>
        </p:nvSpPr>
        <p:spPr>
          <a:xfrm>
            <a:off x="0" y="0"/>
            <a:ext cx="12192000" cy="68948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اتحاد 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 و پدر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خون مسیح عیساست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اتحاد من و تو نیز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همانا از مهر عیساست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701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8B0C4-7C83-5649-AEA5-0EDB99E188CC}"/>
              </a:ext>
            </a:extLst>
          </p:cNvPr>
          <p:cNvSpPr/>
          <p:nvPr/>
        </p:nvSpPr>
        <p:spPr>
          <a:xfrm>
            <a:off x="0" y="0"/>
            <a:ext cx="12192000" cy="70922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حکم مسیح خداوند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 کنیم به یکدیگر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دهیم جلال نام پدر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آنگه شویم چون پسر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15A76-D251-6A4E-8EA9-588214073E1F}"/>
              </a:ext>
            </a:extLst>
          </p:cNvPr>
          <p:cNvSpPr/>
          <p:nvPr/>
        </p:nvSpPr>
        <p:spPr>
          <a:xfrm>
            <a:off x="6003634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1A129-9DE3-9745-AA6E-64464103843A}"/>
              </a:ext>
            </a:extLst>
          </p:cNvPr>
          <p:cNvSpPr txBox="1"/>
          <p:nvPr/>
        </p:nvSpPr>
        <p:spPr>
          <a:xfrm>
            <a:off x="3617843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839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8B0C4-7C83-5649-AEA5-0EDB99E188CC}"/>
              </a:ext>
            </a:extLst>
          </p:cNvPr>
          <p:cNvSpPr/>
          <p:nvPr/>
        </p:nvSpPr>
        <p:spPr>
          <a:xfrm>
            <a:off x="0" y="0"/>
            <a:ext cx="12192000" cy="68948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دست در دست هم گذاریم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یکدل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یک زبان باشیم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ابلیس را مجال ندهیم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را همی خوانیم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620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8B0C4-7C83-5649-AEA5-0EDB99E188CC}"/>
              </a:ext>
            </a:extLst>
          </p:cNvPr>
          <p:cNvSpPr/>
          <p:nvPr/>
        </p:nvSpPr>
        <p:spPr>
          <a:xfrm>
            <a:off x="0" y="0"/>
            <a:ext cx="12192000" cy="70922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گوییم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هللویاه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پدر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 خواهر و برادر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گوییم سلطنت پدر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همی تا ابد پایدار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15A76-D251-6A4E-8EA9-588214073E1F}"/>
              </a:ext>
            </a:extLst>
          </p:cNvPr>
          <p:cNvSpPr/>
          <p:nvPr/>
        </p:nvSpPr>
        <p:spPr>
          <a:xfrm>
            <a:off x="6003634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1A129-9DE3-9745-AA6E-64464103843A}"/>
              </a:ext>
            </a:extLst>
          </p:cNvPr>
          <p:cNvSpPr txBox="1"/>
          <p:nvPr/>
        </p:nvSpPr>
        <p:spPr>
          <a:xfrm>
            <a:off x="3617843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8019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915A76-D251-6A4E-8EA9-588214073E1F}"/>
              </a:ext>
            </a:extLst>
          </p:cNvPr>
          <p:cNvSpPr/>
          <p:nvPr/>
        </p:nvSpPr>
        <p:spPr>
          <a:xfrm>
            <a:off x="6003634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1A129-9DE3-9745-AA6E-64464103843A}"/>
              </a:ext>
            </a:extLst>
          </p:cNvPr>
          <p:cNvSpPr txBox="1"/>
          <p:nvPr/>
        </p:nvSpPr>
        <p:spPr>
          <a:xfrm>
            <a:off x="3617843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240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105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2022-03-17T13:38:19Z</dcterms:created>
  <dcterms:modified xsi:type="dcterms:W3CDTF">2022-03-17T15:31:37Z</dcterms:modified>
</cp:coreProperties>
</file>