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70" r:id="rId7"/>
    <p:sldId id="271" r:id="rId8"/>
    <p:sldId id="265" r:id="rId9"/>
    <p:sldId id="272" r:id="rId10"/>
    <p:sldId id="273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6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0" y="1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71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54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90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6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56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52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47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06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46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36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90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1FCB6-EE8D-45C9-A7FF-561FA89CF6E7}" type="datetimeFigureOut">
              <a:rPr lang="de-DE" smtClean="0"/>
              <a:t>16.03.22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99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6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514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شبان اعظم گله ، خداوند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داماد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سماوی بهر کلیسا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9339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58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032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عیسی عدالت ما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تو جذب کرده ما را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از کل دنیا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770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342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اتـحاد ما با تو چه زیبا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صلیب و قیام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شعله ور در ما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698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514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شبان اعظم گله ، خداوند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داماد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سماوی بهر کلیسا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836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603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پدر از سما حاضر در هرجا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فرزندان تو گشته ایم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خـون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341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342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اتـحاد ما با تو چه زیبا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صلیب و قیام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شعله ور در ما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840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5142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شبان اعظم گله ، خداوند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داماد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سماوی بهر کلیسا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414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456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قوم خدا ، عروس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جامه ی عدالت بر تن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زینتِ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تقوا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793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342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اتـحاد ما با تو چه زیبا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صلیب و قیام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شعله ور در ما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677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126</Words>
  <Application>Microsoft Macintosh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2019-12-09T23:49:56Z</dcterms:created>
  <dcterms:modified xsi:type="dcterms:W3CDTF">2022-03-16T14:05:28Z</dcterms:modified>
</cp:coreProperties>
</file>