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2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23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5131-9A58-4146-877D-1F53B2D51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C028B-A493-7D40-9698-D55EDBA1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1F943-DDC8-9340-90FF-54C646BC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143A3-E33D-4742-B562-525EF50D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F25F2-351E-C545-BB16-E15B6570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892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DD347-0F85-A242-A5A5-93D78BD03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BDA04-0E75-244F-A2D1-6C02B549F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BD7F-1FAF-2A4D-8101-2362BFEC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B6239-32A1-7945-9C30-19240AB0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B4BC4-4E73-7D4D-93E5-85C9DF76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278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C76BA-C622-ED48-9264-5C2A4372B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76DB0-7942-6E4B-B166-A70736C3D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149F8-E133-4549-9378-A2427AB2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3D653-ABAF-6045-98A9-01FEBDAB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5280F-FB0F-E64B-8958-022A162F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994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6417-3A9D-3E4A-8E5D-264C9F6C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B7A39-962F-3F49-B946-86BE6A00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12710-FB61-7545-B775-813FECAC9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0B6DA-C9BD-E646-9D27-D1816FF3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7F086-1DD9-FE49-BC90-309D39CF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658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EC04-EF6F-FE4E-8C42-2A60DFDDB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88B12-6531-8A47-9D6C-E758799C2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6BD5E-72F2-A240-9112-175D7C11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5AC63-D76B-254B-9412-AE846935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53F73-874A-384E-BE93-CBF6BE78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516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5231-F71E-2445-8F0C-D4B6195E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737BF-0B90-C74A-9561-1257EE6F5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93808-2065-CF4E-911B-748BC4BB5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834F0-12A0-E542-B0BE-26D5D011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ED848-234B-E746-A658-E51D650E8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16717-2498-D44A-B006-923B593C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473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A4D52-20FB-404F-899A-914B9B441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8208F-5839-0546-8EAE-AAABCF6C1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E42C2-D3FC-9845-A9C9-F23754124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A6EF5-8999-BD4C-9242-709A65763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DA81B1-107D-7841-B413-007156BAD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EF93D-0553-E34A-9D68-C9FB9317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54A35-0900-CC4C-959E-49E0A3E8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5E457-9454-F045-B521-B35114AB3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228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D3A5-3392-624E-BC63-8DDE6ED6A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39A69-7BE7-B443-80E7-33C80154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55C1A-4A0B-7544-9745-E72E12522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A23EB-763D-0049-8C9C-ED7BF559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162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4DBB0F-265B-5B44-AAB1-FB4642A7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B4DEC-82AF-B148-B117-E778814E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3DCD2-AABC-224F-B20F-A20BE1F2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24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B016-FCB7-E745-B850-56A6F0F6F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D7E75-5E7B-0B4A-9FC5-60D02A774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A1156-772C-2C43-88D8-79EF5D2D2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4043D-8950-1A44-BEC9-75F97E9A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11802-CCDB-434F-9F5F-36C499F0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5E401-64E6-B948-8249-885A01331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261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5011-12E8-1143-B67A-E0C1FD208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0FF15-736A-AB4E-B8D1-018314CBB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362B0-7AB8-7F4F-949E-C09F803F8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93414-549A-6544-B9A9-1C438756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BD526-3D1A-E240-8B6B-5B71F8E6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DFF35-37DB-304F-AEA1-14515B4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247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302D0-2E6C-0E4C-90A2-6B00C470A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CD19B-F535-1F43-9C6A-14DF00942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22B43-7794-B04C-BCCB-1E26902B6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EDA0-AC5D-C04B-BEA9-F2A7C464952A}" type="datetimeFigureOut">
              <a:rPr lang="en-DE" smtClean="0"/>
              <a:t>10.03.22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7FD23-7644-8A46-A86C-F66A6C46D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FD3B5-D3EB-DB40-9CBA-EAB32A466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941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67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69060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بیایید باهم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یکنفس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یکصدا</a:t>
            </a: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 خدا فیض </a:t>
            </a:r>
            <a:r>
              <a:rPr lang="fa-IR" sz="50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عظیمش</a:t>
            </a: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بخشید حیات نو در عیسی</a:t>
            </a: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1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690605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حیات شادی قلب پاک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است نام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بیایید باهم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یکنفس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یکصدا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747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آیید خوانیم دست زنیم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بپرستیم نام خدا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شایسته‌ی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حمد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پرستشهاست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عیسی  </a:t>
            </a:r>
            <a:r>
              <a:rPr lang="fa-IR" sz="4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473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97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2022-03-10T17:05:53Z</dcterms:created>
  <dcterms:modified xsi:type="dcterms:W3CDTF">2022-03-10T17:11:03Z</dcterms:modified>
</cp:coreProperties>
</file>