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4"/>
    <p:restoredTop sz="94687"/>
  </p:normalViewPr>
  <p:slideViewPr>
    <p:cSldViewPr snapToGrid="0" snapToObjects="1">
      <p:cViewPr varScale="1">
        <p:scale>
          <a:sx n="48" d="100"/>
          <a:sy n="48" d="100"/>
        </p:scale>
        <p:origin x="208" y="2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A871-7C4C-A94A-96AF-F9A3714ED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5D20A-0611-1444-8F8A-E9035396D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5C5B6-C03F-D14E-8A60-5BDD1520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BA4ED-B9B5-DA45-A02F-BE2F857C4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82BE3-1C22-DD4D-9C22-CA4499CB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824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8FEE3-94B4-1C47-8915-1A9FCDF6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AB03A-E49A-9D48-9CCF-7BA933D4F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418C1-8E52-674A-ACDE-3D53E9E45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E9011-0A58-5648-9120-370FBDBC4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5AD18-7C76-A944-AA51-B6ECC2DE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859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E68935-4B35-6340-A19B-23BA2AD7F9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7B167-44FA-7D4C-857F-208896DFF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819D8-09B2-2B4A-8249-820B23E1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E749D-8CB1-8843-8CD2-6DDC6D10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4B1F0-F6B2-B840-BC03-C077E4E8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670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7D58B-48E1-7A4A-A93A-4D27C8CC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FE040-E8F0-FA46-89B4-ACC3C20F2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E8412-9AA6-D04D-B588-80655BB9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534C1-40F0-7C4A-8DF9-5CF08345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00D42-6260-CD4D-951F-FF855E94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304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83C50-BD8E-E54E-9830-8851DB26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7D590-88D4-4E49-BFCA-FEEB18317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FF9EC-B6A9-5C44-883D-660BA2BB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2009D-8B07-2644-8A6A-C6CD59AA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8F9BD-73F6-114D-B685-9E5B128F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020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A37-A824-7346-BE64-66D07C25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C079E-CE85-F045-9DD7-17BAC96C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311ED-2589-2545-8F98-D15DA735A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35DBF-445C-8746-ACE8-2668F58B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2E4AB-5E9F-474D-9322-F7336BC4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2B198-41AE-1644-8CCD-3B835997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519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B0CB-A580-4443-823C-038E0160F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3571D-247D-4E4A-9704-B3122343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9280E-F8C0-9E43-93DE-8376905EF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0D933-61BF-4E4B-8D58-4E2C63C68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8BF2A-4D7B-E443-84DA-5F59649F8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0504B-155F-A347-BC2B-AF86EC29E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2421F-6995-FD45-9088-4A6B5D56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F7CB0A-5CFB-A448-947B-518FEC98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430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65A0-F410-B14C-A781-DE1DA13A1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9FE22-8CEA-BA49-B014-1D768FA44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70929C-1A02-794C-BDFC-556B378F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EEDC7-AF3C-4741-8FA7-DECDBAE4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085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7F3E69-0DFE-FA4A-9403-365AC7091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5B657C-1032-E74D-AB10-C4880860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AF866-0BAF-4343-9EE6-83F279FB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480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C6F32-3CD3-2441-9D83-EF3B3E8C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B958-C8B6-F249-99D7-87CE4F70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B01BB-3169-524F-A6B0-3FE7CDC34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E19CB-70E6-7248-B595-642F188CD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5F306-C87F-2A40-8D2C-7C9B3AC2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2E9A-AD72-ED41-A3A4-0CD731A7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422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0100-07E3-A74A-8863-0EC8E30D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05C7E-C3BD-C845-8476-A0F1542D7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0873B-6880-DA44-8F74-372060876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27C7D-02B6-0A46-A066-0190EF5BE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38E50-3D81-6449-BC99-8B175AB8D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629E1-7C59-9943-94EC-53C77AA6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4977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7F90D-3758-D944-B090-0814C8150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F7819-BBDE-D445-8836-A84059416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37E97-0476-EA4A-A661-B32A66EA3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3828-94C6-1549-9828-1AA2F9E83FD2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25AB-A5EC-354E-8309-318D2CDBF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D2AE6-09C8-124A-BDFB-1CFB23A20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F203-1438-C34F-B959-9920FB67CD6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4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91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9472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برای من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تختت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رها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پادشاه تاج خار به سر کردی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216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9472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برای من </a:t>
            </a:r>
            <a:r>
              <a:rPr lang="fa-IR" sz="47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جانت</a:t>
            </a:r>
            <a:r>
              <a:rPr lang="fa-IR" sz="47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فدا کردی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برای من مصلوب گشتی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برای من مجروح گشتی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92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9472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برای تو تا ابد می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نامت را هر زمان می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849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8780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می خواهم فریادی </a:t>
            </a:r>
            <a:r>
              <a:rPr lang="fa-IR" sz="47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برافرازم</a:t>
            </a:r>
            <a:endParaRPr lang="fa-IR" sz="47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خدای من ، عیسی پناه من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7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7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، عیسی همه </a:t>
            </a:r>
            <a:r>
              <a:rPr lang="fa-IR" sz="47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چیزم</a:t>
            </a:r>
            <a:endParaRPr lang="fa-IR" sz="47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754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95737-E341-4F46-AC66-8C1B19D61B6D}"/>
              </a:ext>
            </a:extLst>
          </p:cNvPr>
          <p:cNvSpPr/>
          <p:nvPr/>
        </p:nvSpPr>
        <p:spPr>
          <a:xfrm>
            <a:off x="0" y="1"/>
            <a:ext cx="12192000" cy="69472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عیسی خدای من ، عیسی پناه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من ، عیسی همه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چیزم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4251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08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Macintosh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2022-03-10T10:25:23Z</dcterms:created>
  <dcterms:modified xsi:type="dcterms:W3CDTF">2022-03-10T10:40:29Z</dcterms:modified>
</cp:coreProperties>
</file>