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5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</p:sldIdLst>
  <p:sldSz cx="12192000" cy="6858000"/>
  <p:notesSz cx="6858000" cy="9144000"/>
  <p:defaultTextStyle>
    <a:defPPr>
      <a:defRPr lang="en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227"/>
    <p:restoredTop sz="94687"/>
  </p:normalViewPr>
  <p:slideViewPr>
    <p:cSldViewPr snapToGrid="0" snapToObjects="1">
      <p:cViewPr varScale="1">
        <p:scale>
          <a:sx n="66" d="100"/>
          <a:sy n="66" d="100"/>
        </p:scale>
        <p:origin x="224" y="16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C29F7F-3ABE-C441-9422-F1A0773617D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E4187B0-8EF7-C545-8EC0-E353A748DB2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BC0D39-A37A-DD46-9D06-3A8592F679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5FF581-4815-B14D-A0BD-0C0B44A0AC0A}" type="datetimeFigureOut">
              <a:rPr lang="en-DE" smtClean="0"/>
              <a:t>04.03.22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DC575A-3694-3240-8E39-0067FD016B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7601E1-6643-884C-9710-64E390FFAE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2FA35-35F5-6A4B-99BD-D42BA06018FF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8079859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56D308-4862-F64B-B1F8-5CB37A43E3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4A76FE6-467D-494D-9D77-4AD4F399160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79576D-5F19-3345-ACD8-8B110BA39D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5FF581-4815-B14D-A0BD-0C0B44A0AC0A}" type="datetimeFigureOut">
              <a:rPr lang="en-DE" smtClean="0"/>
              <a:t>04.03.22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B37763-591C-0141-AAC7-4F96EFF5FA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3A4A2C-D69A-6F4B-9ED5-547E0DC90C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2FA35-35F5-6A4B-99BD-D42BA06018FF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2320709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7DDE3B1-EA9E-7242-8755-206B362F514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B09401A-36F4-FC46-A7C0-2C4695E0FD5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78922A-3416-7346-B4A8-B41FE3E51F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5FF581-4815-B14D-A0BD-0C0B44A0AC0A}" type="datetimeFigureOut">
              <a:rPr lang="en-DE" smtClean="0"/>
              <a:t>04.03.22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1E3396-404A-0B45-94D0-E7AA7C013F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4DECAB-7F74-5141-9633-E5BA146EC4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2FA35-35F5-6A4B-99BD-D42BA06018FF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5099332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C2513C-A684-2547-8733-89B2622F52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CB9827-52A3-6841-8AE8-F9CA90D6DB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5D8989-44B3-214C-AAF3-2D189772A5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5FF581-4815-B14D-A0BD-0C0B44A0AC0A}" type="datetimeFigureOut">
              <a:rPr lang="en-DE" smtClean="0"/>
              <a:t>04.03.22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1A55D7-74C2-ED47-B2ED-8DA68A56CA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9E2529-38C3-B748-83E1-B467D250E8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2FA35-35F5-6A4B-99BD-D42BA06018FF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8576676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FA99D9-1F03-9643-89FF-28C792D700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261E2E4-F7AA-0F42-BEC3-095CF476C7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6E297-82C0-9049-85D7-F5D3D2A733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5FF581-4815-B14D-A0BD-0C0B44A0AC0A}" type="datetimeFigureOut">
              <a:rPr lang="en-DE" smtClean="0"/>
              <a:t>04.03.22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859BA9-CE7B-9D4C-B376-A327757C9B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9F9A61-93B9-8241-9D5D-F9260B96F5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2FA35-35F5-6A4B-99BD-D42BA06018FF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7015335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89BF88-05EE-8043-B4E7-A81BD75018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5EF0CB-89A9-534D-A7C6-76AD96029B8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EA5B9EF-9E1A-724A-B0C2-2B88EFB3DE9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6D220A7-CA46-9C4B-9700-87CAA95D13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5FF581-4815-B14D-A0BD-0C0B44A0AC0A}" type="datetimeFigureOut">
              <a:rPr lang="en-DE" smtClean="0"/>
              <a:t>04.03.22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5E75736-05CB-7B46-8138-15B557970F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8A57D78-2A89-4D4A-846B-7446282586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2FA35-35F5-6A4B-99BD-D42BA06018FF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2779081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D1A8EE-50F8-1B4F-A434-F08B0E8A75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063B947-A2E0-5243-9B8E-181A113B94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F99DF87-C4A7-624C-A3F5-914B2DEB92E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CB4FC32-B729-6C46-BE3A-9BFD4D03F22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C0BE1F8-29A4-5F47-B026-AA9113B785A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6729AF3-95CB-8345-A4CD-A25201FCDB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5FF581-4815-B14D-A0BD-0C0B44A0AC0A}" type="datetimeFigureOut">
              <a:rPr lang="en-DE" smtClean="0"/>
              <a:t>04.03.22</a:t>
            </a:fld>
            <a:endParaRPr lang="en-D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FAF6621-E17B-8040-BD57-402301B3DF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8855ADB-D26C-C140-A858-E44A4F6079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2FA35-35F5-6A4B-99BD-D42BA06018FF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42734475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B50646-062F-4A42-8EBB-B2CE99F110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749947C-E16E-624E-B427-14A431364F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5FF581-4815-B14D-A0BD-0C0B44A0AC0A}" type="datetimeFigureOut">
              <a:rPr lang="en-DE" smtClean="0"/>
              <a:t>04.03.22</a:t>
            </a:fld>
            <a:endParaRPr lang="en-D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72E6E2F-C378-AD47-BB64-4893DC4138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AFCEFC7-FB91-1A42-8E36-D814F3F79C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2FA35-35F5-6A4B-99BD-D42BA06018FF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5111908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D5CDA5B-23E2-D24D-A23B-87A838FA0C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5FF581-4815-B14D-A0BD-0C0B44A0AC0A}" type="datetimeFigureOut">
              <a:rPr lang="en-DE" smtClean="0"/>
              <a:t>04.03.22</a:t>
            </a:fld>
            <a:endParaRPr lang="en-D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07556B5-7FBA-9D43-BC71-6BECC635D0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68783B1-C79D-9746-914B-C7C9064473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2FA35-35F5-6A4B-99BD-D42BA06018FF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2728652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FA3CBD-C1C2-6144-9B7B-93F61CA057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977F48-4CAE-2D41-A62B-4DD8CAEDBA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868F1FE-50A2-FF4D-A45E-27CF53D5FCA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1C38915-A847-194D-81D1-8C830C3C29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5FF581-4815-B14D-A0BD-0C0B44A0AC0A}" type="datetimeFigureOut">
              <a:rPr lang="en-DE" smtClean="0"/>
              <a:t>04.03.22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17F264C-B7DA-7340-8DFB-07A23AA29B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EC952BE-F51C-5A4E-B25E-708AFBB978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2FA35-35F5-6A4B-99BD-D42BA06018FF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6583404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E6324-5DC6-BB41-BC0B-55C8933171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B3A4195-491D-0E40-B723-9BC6B8873D5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D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E826D16-5921-174A-9369-12A28FD9B0E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58F8148-82CF-A042-91F9-BA4206AA51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5FF581-4815-B14D-A0BD-0C0B44A0AC0A}" type="datetimeFigureOut">
              <a:rPr lang="en-DE" smtClean="0"/>
              <a:t>04.03.22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28DA95D-5C9C-3840-B23F-27C686B9AE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53C9552-C5AD-C443-ABA1-574D86F001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2FA35-35F5-6A4B-99BD-D42BA06018FF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40240919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B6ED354-179F-974E-96F8-E2619C63B6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93E98B0-B676-C74B-91B1-3DAECC5FC9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7E1696-3BED-B64D-BE2A-61162D04144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5FF581-4815-B14D-A0BD-0C0B44A0AC0A}" type="datetimeFigureOut">
              <a:rPr lang="en-DE" smtClean="0"/>
              <a:t>04.03.22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3D8F1D-CE88-F446-BC81-D0F28A30EDD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3CBA62-36C1-6A40-8AB3-EE50EF938F8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62FA35-35F5-6A4B-99BD-D42BA06018FF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6647878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471789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795165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68F61D7F-089A-C94F-9C58-9C85E67246B3}"/>
              </a:ext>
            </a:extLst>
          </p:cNvPr>
          <p:cNvSpPr/>
          <p:nvPr/>
        </p:nvSpPr>
        <p:spPr>
          <a:xfrm>
            <a:off x="0" y="0"/>
            <a:ext cx="12191999" cy="6973319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48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خداوند از راه </a:t>
            </a:r>
            <a:r>
              <a:rPr lang="fa-IR" sz="4800" b="1" cap="none" spc="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فیضش</a:t>
            </a:r>
            <a:r>
              <a:rPr lang="fa-IR" sz="48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آمرزید گناه ما</a:t>
            </a:r>
          </a:p>
          <a:p>
            <a:pPr algn="ctr" rtl="1">
              <a:lnSpc>
                <a:spcPct val="150000"/>
              </a:lnSpc>
            </a:pPr>
            <a:r>
              <a:rPr lang="fa-IR" sz="48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به عمق های دریا انداخته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او هر جرم و خطا</a:t>
            </a:r>
          </a:p>
          <a:p>
            <a:pPr algn="ctr" rtl="1">
              <a:lnSpc>
                <a:spcPct val="150000"/>
              </a:lnSpc>
            </a:pPr>
            <a:endParaRPr lang="fa-IR" sz="66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1232726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68F61D7F-089A-C94F-9C58-9C85E67246B3}"/>
              </a:ext>
            </a:extLst>
          </p:cNvPr>
          <p:cNvSpPr/>
          <p:nvPr/>
        </p:nvSpPr>
        <p:spPr>
          <a:xfrm>
            <a:off x="0" y="0"/>
            <a:ext cx="12191999" cy="6973319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48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منبع محبت </a:t>
            </a:r>
            <a:r>
              <a:rPr lang="fa-IR" sz="4800" b="1" cap="none" spc="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اوست</a:t>
            </a:r>
            <a:endParaRPr lang="fa-IR" sz="4800" b="1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بس رحیم با خصم و دوست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تبرئه کند خاطی را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شود بجایش فدا</a:t>
            </a:r>
          </a:p>
          <a:p>
            <a:pPr algn="ctr" rtl="1">
              <a:lnSpc>
                <a:spcPct val="150000"/>
              </a:lnSpc>
            </a:pPr>
            <a:endParaRPr lang="fa-IR" sz="66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7030336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68F61D7F-089A-C94F-9C58-9C85E67246B3}"/>
              </a:ext>
            </a:extLst>
          </p:cNvPr>
          <p:cNvSpPr/>
          <p:nvPr/>
        </p:nvSpPr>
        <p:spPr>
          <a:xfrm>
            <a:off x="0" y="0"/>
            <a:ext cx="12191999" cy="6973319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48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سرّ</a:t>
            </a:r>
            <a:r>
              <a:rPr lang="fa-IR" sz="48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 قدرت کلیسا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در دعاست و اتحاد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رحم و بخشش مسیحی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می رساند این </a:t>
            </a:r>
            <a:r>
              <a:rPr lang="fa-IR" sz="4800" b="1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مُراد</a:t>
            </a:r>
            <a:endParaRPr lang="fa-IR" sz="4800" b="1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66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1181490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68F61D7F-089A-C94F-9C58-9C85E67246B3}"/>
              </a:ext>
            </a:extLst>
          </p:cNvPr>
          <p:cNvSpPr/>
          <p:nvPr/>
        </p:nvSpPr>
        <p:spPr>
          <a:xfrm>
            <a:off x="0" y="0"/>
            <a:ext cx="12191999" cy="6973319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48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منبع محبت </a:t>
            </a:r>
            <a:r>
              <a:rPr lang="fa-IR" sz="4800" b="1" cap="none" spc="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اوست</a:t>
            </a:r>
            <a:endParaRPr lang="fa-IR" sz="4800" b="1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بس رحیم با خصم و دوست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تبرئه کند خاطی را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شود بجایش فدا</a:t>
            </a:r>
          </a:p>
          <a:p>
            <a:pPr algn="ctr" rtl="1">
              <a:lnSpc>
                <a:spcPct val="150000"/>
              </a:lnSpc>
            </a:pPr>
            <a:endParaRPr lang="fa-IR" sz="66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839891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68F61D7F-089A-C94F-9C58-9C85E67246B3}"/>
              </a:ext>
            </a:extLst>
          </p:cNvPr>
          <p:cNvSpPr/>
          <p:nvPr/>
        </p:nvSpPr>
        <p:spPr>
          <a:xfrm>
            <a:off x="0" y="0"/>
            <a:ext cx="12191999" cy="6973319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48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چون به </a:t>
            </a:r>
            <a:r>
              <a:rPr lang="fa-IR" sz="4800" b="1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سویش</a:t>
            </a:r>
            <a:r>
              <a:rPr lang="fa-IR" sz="48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با </a:t>
            </a:r>
            <a:r>
              <a:rPr lang="fa-IR" sz="4800" b="1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دعاها</a:t>
            </a:r>
            <a:endParaRPr lang="fa-IR" sz="4800" b="1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رویم با حمد و ثنا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گوید او برگرد به آنجا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که شکستی قلبی را</a:t>
            </a:r>
          </a:p>
          <a:p>
            <a:pPr algn="ctr" rtl="1">
              <a:lnSpc>
                <a:spcPct val="150000"/>
              </a:lnSpc>
            </a:pPr>
            <a:endParaRPr lang="fa-IR" sz="66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0611986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68F61D7F-089A-C94F-9C58-9C85E67246B3}"/>
              </a:ext>
            </a:extLst>
          </p:cNvPr>
          <p:cNvSpPr/>
          <p:nvPr/>
        </p:nvSpPr>
        <p:spPr>
          <a:xfrm>
            <a:off x="0" y="0"/>
            <a:ext cx="12191999" cy="6973319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48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منبع محبت </a:t>
            </a:r>
            <a:r>
              <a:rPr lang="fa-IR" sz="4800" b="1" cap="none" spc="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اوست</a:t>
            </a:r>
            <a:endParaRPr lang="fa-IR" sz="4800" b="1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بس رحیم با خصم و دوست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تبرئه کند خاطی را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شود بجایش فدا</a:t>
            </a:r>
          </a:p>
          <a:p>
            <a:pPr algn="ctr" rtl="1">
              <a:lnSpc>
                <a:spcPct val="150000"/>
              </a:lnSpc>
            </a:pPr>
            <a:endParaRPr lang="fa-IR" sz="66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117417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68F61D7F-089A-C94F-9C58-9C85E67246B3}"/>
              </a:ext>
            </a:extLst>
          </p:cNvPr>
          <p:cNvSpPr/>
          <p:nvPr/>
        </p:nvSpPr>
        <p:spPr>
          <a:xfrm>
            <a:off x="0" y="0"/>
            <a:ext cx="12191999" cy="6973319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48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گر نبخشیم از ته دل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خطایای</a:t>
            </a:r>
            <a:r>
              <a:rPr lang="fa-IR" sz="48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مردمان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او </a:t>
            </a:r>
            <a:r>
              <a:rPr lang="fa-IR" sz="4800" b="1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نیامرز</a:t>
            </a:r>
            <a:r>
              <a:rPr lang="fa-IR" sz="48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گناه را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در جهان بینیم زیان</a:t>
            </a:r>
          </a:p>
          <a:p>
            <a:pPr algn="ctr" rtl="1">
              <a:lnSpc>
                <a:spcPct val="150000"/>
              </a:lnSpc>
            </a:pPr>
            <a:endParaRPr lang="fa-IR" sz="66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1645517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68F61D7F-089A-C94F-9C58-9C85E67246B3}"/>
              </a:ext>
            </a:extLst>
          </p:cNvPr>
          <p:cNvSpPr/>
          <p:nvPr/>
        </p:nvSpPr>
        <p:spPr>
          <a:xfrm>
            <a:off x="0" y="0"/>
            <a:ext cx="12191999" cy="6973319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48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منبع محبت </a:t>
            </a:r>
            <a:r>
              <a:rPr lang="fa-IR" sz="4800" b="1" cap="none" spc="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اوست</a:t>
            </a:r>
            <a:endParaRPr lang="fa-IR" sz="4800" b="1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بس رحیم با خصم و دوست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تبرئه کند خاطی را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شود بجایش فدا</a:t>
            </a:r>
          </a:p>
          <a:p>
            <a:pPr algn="ctr" rtl="1">
              <a:lnSpc>
                <a:spcPct val="150000"/>
              </a:lnSpc>
            </a:pPr>
            <a:endParaRPr lang="fa-IR" sz="66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8708209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130</Words>
  <Application>Microsoft Macintosh PowerPoint</Application>
  <PresentationFormat>Widescreen</PresentationFormat>
  <Paragraphs>40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 Hosseini</dc:creator>
  <cp:lastModifiedBy>Niloofar Hosseini</cp:lastModifiedBy>
  <cp:revision>1</cp:revision>
  <dcterms:created xsi:type="dcterms:W3CDTF">2022-03-04T19:34:56Z</dcterms:created>
  <dcterms:modified xsi:type="dcterms:W3CDTF">2022-03-04T19:39:59Z</dcterms:modified>
</cp:coreProperties>
</file>