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4"/>
  </p:normalViewPr>
  <p:slideViewPr>
    <p:cSldViewPr snapToGrid="0" snapToObjects="1">
      <p:cViewPr varScale="1">
        <p:scale>
          <a:sx n="104" d="100"/>
          <a:sy n="104" d="100"/>
        </p:scale>
        <p:origin x="232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6140F-2AD9-4C42-8949-292A817F0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8A04AE-476A-864C-95B6-64D259972C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EC0D6B-283A-A542-BFA2-03036A905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7728-EC54-D04E-8359-B2FAD6973A07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9137E-2EAC-344A-A9B5-A0CB32115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A37D5-E4A8-694D-848A-02170CBCB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37D-F6B4-AF4E-9082-29268BCA91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2173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04D81-A3EC-754F-AB1D-40D100FA8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45061B-1AE7-1847-99DC-6CF35246F5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1A6041-9FF2-BA47-9F91-85E321EC5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7728-EC54-D04E-8359-B2FAD6973A07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C2A229-BCA4-DC46-A121-DFD8CD575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8DA5C1-D6BE-084A-A02A-50BCC3822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37D-F6B4-AF4E-9082-29268BCA91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04163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C5C032-D0D7-0348-BFCF-D0C529D887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A78F03-CB40-F541-9178-9D7E16549B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90A9CF-EFA3-4E47-A38A-A77F129F1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7728-EC54-D04E-8359-B2FAD6973A07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CC572-E765-5545-801B-542546AFB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E5699-9645-6C43-84E4-59F3007BA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37D-F6B4-AF4E-9082-29268BCA91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92970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2767B-4320-8745-91C8-BC2FD9D41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BED87-1405-7C4F-81F9-2ACE44607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E4D7F-B1AF-0948-B37A-3D2B46096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7728-EC54-D04E-8359-B2FAD6973A07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CB06B-ABE8-5940-97E9-9A80A1C13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161AF4-5DFB-1341-BB81-D8DEF058C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37D-F6B4-AF4E-9082-29268BCA91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26471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B57A3-57ED-A546-80A6-64AD46E4D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30AD0F-6C1C-C649-9F95-3D18B9AA49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49A9C-E31D-E040-9B32-C87DDEC00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7728-EC54-D04E-8359-B2FAD6973A07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3FE9AA-CCD7-B548-8985-C62941CE7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4CD020-285B-DC43-9ACC-E60DE592D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37D-F6B4-AF4E-9082-29268BCA91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9283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76274-F9CF-714E-8171-A41D8FFCD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E264F-B135-7A47-B70E-0464ABA9C7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C0553B-78E0-314C-8B61-983BA37E7F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BD3713-F24B-A74D-BBFE-34CF1E78F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7728-EC54-D04E-8359-B2FAD6973A07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CBC0BB-8A45-234F-A8BF-4D0315C2F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B86AD4-D371-6847-AAF5-D9F906996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37D-F6B4-AF4E-9082-29268BCA91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18213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645E3-181D-F04B-947D-82A670CF4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528056-B830-D84D-A130-F696FA48C7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23F79C-6BED-BB4E-BBA8-5DEDDE57D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FB370D-7AE5-DC4D-8989-535077D216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D9669D-927D-D841-AF21-9451490A5B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38DF16-5EDA-4840-BAB2-E9051BEC4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7728-EC54-D04E-8359-B2FAD6973A07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58CD0B-E30B-6047-816C-962A40CD6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1DA122-7BF7-284F-94F8-40FAA1626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37D-F6B4-AF4E-9082-29268BCA91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442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EECD0-574C-7C41-8D93-BBA9C99AF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E561F2-639F-F948-A585-3C53A3B63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7728-EC54-D04E-8359-B2FAD6973A07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ECF8A5-CECB-D04B-AAEC-52FDF7620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8823BC-3A23-CF47-891F-6C2EFD980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37D-F6B4-AF4E-9082-29268BCA91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26065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C3C47C-7D46-E645-9EB9-19C03A9D5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7728-EC54-D04E-8359-B2FAD6973A07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3895EE-A575-F945-A95F-5D09086DE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32E46C-4EC4-1640-98DF-8C22CF03E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37D-F6B4-AF4E-9082-29268BCA91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99023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51E17-379E-874B-9496-BDDC5C895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BDA17-947B-5D40-9346-BB18CB2E4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FBEFF-C6F5-CF49-95A5-868869CE7B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6AACBC-4FD7-F74E-8C7A-ECE6B658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7728-EC54-D04E-8359-B2FAD6973A07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6B4EF0-06A6-0048-ACC7-8CF0B1639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028827-9510-7942-9AC3-248FF39D3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37D-F6B4-AF4E-9082-29268BCA91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62153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05DC3-FF5A-E64D-AECA-561B98389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302229-6376-644D-9C23-DC52DC5334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E6B56F-301D-8B43-BFA0-71E338C593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43A49E-1309-B345-803C-933872328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7728-EC54-D04E-8359-B2FAD6973A07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2CA287-97E3-5249-845D-57CAAEFCF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1A31F-1C67-A84D-AF6D-A0F3430A7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5237D-F6B4-AF4E-9082-29268BCA91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5942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152DCF-1CE2-3A4D-A2D9-126BCE404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974235-5B35-E144-9ECD-02694F1BDA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51658B-5806-5B46-AF62-D155704EFC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57728-EC54-D04E-8359-B2FAD6973A07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CA207-E740-F846-914C-DE81128875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FFDF7-3FA2-C64C-B74B-2E5FDB0873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5237D-F6B4-AF4E-9082-29268BCA91F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07712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8180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C614D10-8CB6-C74F-81DF-59F5B83C7DF3}"/>
              </a:ext>
            </a:extLst>
          </p:cNvPr>
          <p:cNvSpPr/>
          <p:nvPr/>
        </p:nvSpPr>
        <p:spPr>
          <a:xfrm>
            <a:off x="0" y="0"/>
            <a:ext cx="12191999" cy="755238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تقدیم نمایم خود را با حمد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روح خدا شکر که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هدیه نمودی عیسی را 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ما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12585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C614D10-8CB6-C74F-81DF-59F5B83C7DF3}"/>
              </a:ext>
            </a:extLst>
          </p:cNvPr>
          <p:cNvSpPr/>
          <p:nvPr/>
        </p:nvSpPr>
        <p:spPr>
          <a:xfrm>
            <a:off x="0" y="0"/>
            <a:ext cx="12191999" cy="741388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ملجا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و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صخره‌ی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من پدر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سرور من شکر که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هدیه نمودی عیسی را به ما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63633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C614D10-8CB6-C74F-81DF-59F5B83C7DF3}"/>
              </a:ext>
            </a:extLst>
          </p:cNvPr>
          <p:cNvSpPr/>
          <p:nvPr/>
        </p:nvSpPr>
        <p:spPr>
          <a:xfrm>
            <a:off x="0" y="0"/>
            <a:ext cx="12191999" cy="741388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ضعیف گوید قوی هستم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فقر غنی هستم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این است طریق خدای زنده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02839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C614D10-8CB6-C74F-81DF-59F5B83C7DF3}"/>
              </a:ext>
            </a:extLst>
          </p:cNvPr>
          <p:cNvSpPr/>
          <p:nvPr/>
        </p:nvSpPr>
        <p:spPr>
          <a:xfrm>
            <a:off x="0" y="0"/>
            <a:ext cx="12191999" cy="852188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ضعیف گوید قوی هستم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فقر غنی هستم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این است طریق خدای زنده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زنده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0809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5940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60</Words>
  <Application>Microsoft Macintosh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2022-03-04T13:56:27Z</dcterms:created>
  <dcterms:modified xsi:type="dcterms:W3CDTF">2022-03-04T13:59:37Z</dcterms:modified>
</cp:coreProperties>
</file>