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09"/>
    <p:restoredTop sz="94674"/>
  </p:normalViewPr>
  <p:slideViewPr>
    <p:cSldViewPr snapToGrid="0" snapToObjects="1">
      <p:cViewPr varScale="1">
        <p:scale>
          <a:sx n="89" d="100"/>
          <a:sy n="89" d="100"/>
        </p:scale>
        <p:origin x="184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4A514-3BED-AC41-8752-DB2DC4BAD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1CC05F-B1E6-BE41-BF64-777042D7E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49E31-22EA-AE4C-8880-4CC97E56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9B8EC-8C44-6B4E-9EFA-E27707F7E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94B3E-3FCD-0C4B-8796-053D8E6F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40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FCF45-736D-DB42-866F-FD9E5FAFF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711145-D059-204F-B308-F3EEB7489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31BA5-5FBE-7F42-9399-FE01E6054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476EA-B8D2-4D4F-8B4D-7AA6F000D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4F14B-467D-124C-969A-851F6535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01468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398409-57B4-4345-8530-BA9C81F61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72607-8F1A-2C4A-BB90-B87B7E8D0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F6C26-C001-AE45-B5BE-889BC2117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52740-76EF-374C-85FB-839601181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8E37B-EC14-8645-A648-18EE0DE6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35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4713-E68E-F54B-9F6A-1943FA2E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F17C-3066-8041-9894-B8C32B2C3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D3BFB-1FEB-2F40-B569-7A98C8BA8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C118F-0D51-444C-9DF5-84AC6C89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8AA6A-7030-534C-8E19-ED2F7D10F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152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6AAC-8498-1343-B8DB-8E2A8BC8F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49272-8AA9-CF4A-8897-443A52F7D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6D1F7-EBFD-6047-B66B-2DA63B1A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54D17-F4E7-984C-A30C-E3476E83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DF9D1-49D9-0C41-A5F6-A71CCC6B4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287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E87D4-FAA1-0D43-BDC8-A1970FAF4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5230-43E2-2A44-BF9E-4E47336E65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19BDB-78E6-9C49-937E-6B7B9A1F5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CB743-0C43-4A4F-AD75-00D4165B3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0153B-00AD-224A-A536-D5BEF360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D5305-8438-4948-A83A-AEC4CA54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335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31106-756D-AE42-9412-12C38E8D9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38B7C-EAC6-9B4B-94AE-27AFDE006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4A411-6E2A-A743-8BE6-F1587139C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84CC42-A84B-CA42-8C72-198177A19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572FA9-1BF1-CF42-A3BC-FA5FC76F7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EADCDE-30C2-5544-B1D6-F9074B75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458F9F-846C-EE4E-9D70-0F55F9C8C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0C6EB3-77A1-6F43-AE84-7C2A3294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959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88692-B249-1840-B209-68EE92E5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CDE4C9-5C03-1842-9124-F57E33C7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C45E1-6C2D-5F4A-8305-53EE3867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AB1F6D-98DA-784E-8615-C56D1F745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84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C8D8F4-2319-504F-85E6-19BC53993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74BE75-75EF-D74E-90B3-1D6401A1A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71186-0C78-6745-AF06-49B6CF35C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644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B08BC-A154-AE4A-B5D4-E67329928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893D1-D0D6-AA43-A8CB-C14D76C79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B022A-AA61-7F41-8C64-EC1024F19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AB2DE-DBB6-194B-A718-95426BA6B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4BC6F-8C88-FB41-8078-8C6FCCA9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37FEB-D137-B14D-AC01-8355F72F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192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0BFE5-36D4-984C-9C51-540328B6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140F7F-DC91-CF47-8CCE-6E5ED70D35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B99BA8-1374-D841-9AA5-A65BFFEB1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B3157-ADF7-1841-BAE8-F4A0BA2B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24175-A533-324C-91F2-767964DF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BF0EE-A7F4-9B4F-A6C7-5EE5096AE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04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6A393-B650-204B-948C-804E209A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3D541-9EBE-A045-801A-60F9DC21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14DDE-FBB2-A04C-8DE3-EF192B5C8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61455-7167-1742-9852-23C9E377A7AA}" type="datetimeFigureOut">
              <a:rPr lang="en-DE" smtClean="0"/>
              <a:t>03.03.22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CBBF1-B054-944F-857D-D3AABFD2A2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EA21E-6CFA-334A-8D12-47D85D8881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693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16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854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این دنیای مغمو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 و فانی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فریاد کنم به سوی سما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روحم افسرده در زیر گناه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236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854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قلب نالان در پی شادی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تنهای تنها و بی نوا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قلبم شکسته پر درد و خسته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310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854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عاصی آواره گشته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پی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لذات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دور از خدا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بیابان این عمر باطل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6925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854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قلب نالان در پی شادی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تنهای تنها و بی نوا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قلبم شکسته پر درد و خسته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7813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854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دنیای مکا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 مرا فریب داد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هستی‌ام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رفت بر باد فنا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رانده ز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هرجا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خسته ز دنیا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60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8549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قلب نالان در پی شادی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تنهای تنها و بی نوا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قلبم شکسته پر درد و خسته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خداوندا بر من رحم نما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8746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02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129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2022-03-03T18:32:33Z</dcterms:created>
  <dcterms:modified xsi:type="dcterms:W3CDTF">2022-03-03T18:37:19Z</dcterms:modified>
</cp:coreProperties>
</file>