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3"/>
    <p:restoredTop sz="94687"/>
  </p:normalViewPr>
  <p:slideViewPr>
    <p:cSldViewPr snapToGrid="0" snapToObjects="1">
      <p:cViewPr varScale="1">
        <p:scale>
          <a:sx n="85" d="100"/>
          <a:sy n="85" d="100"/>
        </p:scale>
        <p:origin x="184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8B3C-B76B-B148-9C05-2EDBBD25F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B573F-7617-5E4A-893A-18A3D6791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CC7B4-52A9-A949-B5C2-BA89D581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3B255-A449-FE4E-9C1F-EA11DDF6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0E94-2A0C-1C48-BDC0-CC212F89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16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6501-541C-BF4F-86A7-F5B9534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E5086-CAB1-C747-9C36-168DCA75D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EF049-1947-9A41-BA1C-828DBEC7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C2D9E-5CA7-4240-9D07-C37ACE8D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0B63-2B54-F74F-BFB0-A126C8CA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163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5CECD-FDF7-2F4A-99B5-65BE45458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E4FC5-59F1-ED43-89F7-0127E7786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0C8C-C258-074C-B68F-E5932FE0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38EE5-C477-C440-8DDC-232ACCFF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4275-D6D2-B346-9AA9-55DD470A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9158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0861-6E30-F94D-B7F0-5850821A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CD702-4911-2F4C-B9D0-E6A52A388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8AC2-4965-6D40-A198-694A108B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383AA-FAD0-B54B-821C-7AA9E90F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C42D-EADB-9D47-BA71-5C1F4E55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64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E924-6362-1247-B17C-2B940BF4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BAC1F-3795-8C48-A64E-DD3EF7A06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9395-2BF0-DC45-A00E-2D30E6AD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06EF-D559-7041-ACDC-29E63D5B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1F204-1D73-424B-B426-72CE6022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507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476D-4AC9-5449-88B9-530AFCAD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1583C-FFCF-0043-9CD7-2921F0DC8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1701C-E0CB-DF4C-A2CD-BDDAD3ED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A3C76-71B0-5D40-A3E0-40B3DD1C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551D-9596-4E46-B0DF-3189AD19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E9D8C-2988-834E-A0C7-6752E761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1763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338E-A703-E04F-AFB0-4CF6FD45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AE33F-4CBE-6D4E-AAAB-F71B9735E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CD86C-93D2-FB4E-A24E-021469B60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F44365-2C7F-C04B-87E7-9BD4C626B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D45CF-9156-364D-9BBA-F61F872B8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EC6AA-2FEB-C84A-8413-289D6A72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3EE18-C57C-AF4F-B30D-65DC758E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76F59-5A6E-AF44-AA37-21896081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882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4B43-E238-754C-9C00-69409C1F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F91C7-ACEB-0948-8192-C87E69F4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33959-84CB-AA44-8722-065D0606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3B2FA-BEC9-1B4F-8C61-592E9DDD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923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1D775-A966-4341-8EB3-52872F84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C11AE-4020-9D41-8F63-31470705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1D1DE-1C2B-6342-885D-04EBDEEF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5717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35FF-A919-4D4D-8CF1-F5548036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2DB92-0573-4341-A5A4-38C5083FC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B198A-9D83-E54E-A505-7B8C41E2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04C1E-CFF5-874C-9C09-CFB3C16F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425DD-B30E-6743-AB84-76BF1631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F6663-0EE3-BF4D-8E46-256BF4F1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6934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C37D-E272-0D4E-8ECA-4210F343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08168-3350-6E43-816B-F8FAA485E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625CB-FBDC-8A41-A2D5-503A5AEB1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071A0-1C64-644A-AD56-29E0CCE6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60A15-40BC-C246-82F9-5521270E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F0BB7-2146-3846-A9FF-BC7B11CC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241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36F96-D339-4E49-942E-3D296CD7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05D65-8BEA-4E42-B43A-45414F843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073AF-1851-0745-B298-E989EA2A8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5F46-CD60-7D4B-BE61-7CF64E89E6CC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DBC2C-486A-824A-BAEF-B0AD9DC80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D9D47-2B39-C946-8351-5A5BBBAB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9F26C-4542-1C49-8D9B-D5DE03566C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076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48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کن مرا یاری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دانم تویی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راهی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528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سرایم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تویی عشق ابدی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406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محبتی‌ست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محبتی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حقیقی‌ست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محبتت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خواهم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507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آرامشی‌ست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آرامشی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جاودانیست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آرامشت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خواهم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070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محبتی‌ست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محبتی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حقیقی‌ست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بیشتر و بیشتر خواهم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687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آرامشی‌ست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آرامشی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جاودانیست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بیشتر و بیشتر خواهم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960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سرایم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تویی منشأ محبت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150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سرایم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تویی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راهی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711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سرایم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تویی عشق ابدی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349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77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عمق های تو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حقیقتی‌ست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بس فراتر از درک من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470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آغوش تو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محبتی‌ست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بس فراتر از درک من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799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حضور تو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آرامشی‌ست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بس فراتر از درک من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521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محبتی‌ست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محبتی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حقیقی‌ست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محبتت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خواهم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351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آرامشی‌ست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آرامشی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جاودانیست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آرامشت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خواهم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812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آغوشت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محبتی‌ست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محبتی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حقیقی‌ست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بیشتر و بیشتر خواهم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632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آرامشی‌ست</a:t>
            </a: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آرامشی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جاودانیست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بیشتر و بیشتر خواهم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407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6E6D49-EE7D-5549-9CFC-1C9305070D17}"/>
              </a:ext>
            </a:extLst>
          </p:cNvPr>
          <p:cNvSpPr/>
          <p:nvPr/>
        </p:nvSpPr>
        <p:spPr>
          <a:xfrm>
            <a:off x="0" y="0"/>
            <a:ext cx="12191999" cy="6975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 کن مرا محبت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دانم تویی منشأ محبت</a:t>
            </a:r>
          </a:p>
          <a:p>
            <a:pPr algn="ctr" rtl="1">
              <a:lnSpc>
                <a:spcPct val="200000"/>
              </a:lnSpc>
            </a:pP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9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3438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148</Words>
  <Application>Microsoft Macintosh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2022-02-25T16:47:41Z</dcterms:created>
  <dcterms:modified xsi:type="dcterms:W3CDTF">2022-02-25T16:55:03Z</dcterms:modified>
</cp:coreProperties>
</file>