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1049-6D3B-3D49-8FC8-7C0E1AFDE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668EF-5F97-BC48-A6F1-1266B5D5A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3B4C-8BC5-6144-8C03-D3C440DD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A0B53-8C72-674C-B563-EEDD6AC2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ABE0-019C-3F4E-8951-07F60058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268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7B43C-354A-4D41-A6DA-D725F5A3E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2F68D-4AB0-2B49-9AEE-E1FFFDBF3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488EC-77C2-E94F-A117-2BEFDCB9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4C5A-E40A-1F40-B4C6-1D2F362E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A2FCB-CA86-BD4D-8050-E59FEB8A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9966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C37A1-C3C1-E349-A191-45CC0F161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940EF-EE72-9C46-B59A-C9F812E38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E679A-0937-DB4A-BD1A-4FDB0BFD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BF7ED-826D-1541-BE0D-059EF14F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F1E5D-33A5-F847-B209-E7458D36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049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57EF-B87E-3146-937C-F4976B5E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83C08-559D-E041-9F35-711D66B3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854E1-09B2-A240-B04E-C0F2D728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74BD4-3A02-EC4C-B394-44438D12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D78A5-6021-2A41-978D-17030922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387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E18C6-C0D6-804B-AFFD-DD9F0881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E3A92-C218-5A4B-A18E-14C762F17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99C8-A32B-F746-9F0C-F1D17398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994D6-8CBD-F645-808D-DAABB06A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3F0F2-4FE7-C64E-AB05-F8DFF387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6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6401-F170-A244-9554-704C80EC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54628-4282-8F48-BB1D-F2C21E71E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B2024-9C98-9749-86A8-604ECEA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E8C0A-F707-354E-AFD0-472B6D56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E0E84-9900-D944-AAA7-B1B345E1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87418-A883-C647-A0C3-C41B1754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963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5BC75-6BFC-C84F-BFDD-FBFE35E3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B2408-8D41-E443-BF76-80574093C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A70F2-0BB2-3541-98BF-820BC0693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A6D32-186C-0E4E-BFBA-9854DA294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F745E-DA61-2841-87F4-056386400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E3A97-C119-5344-821C-2D2943E9B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8B2CC2-3250-604E-BC04-B30F1795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F57C1-5BE9-B34D-80AB-0E88F010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086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DCD98-FF7C-5E4E-8AE5-25214A01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23E3EB-4B80-B643-B0ED-0AC4DB301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31184D-8BDB-F44F-B8EE-5318FE01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35D69-849D-9D46-8D95-A716A5B3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868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AA88F-F9D0-BB4F-9300-E4956E90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7D9F6D-5F1B-1948-9826-BA428DBCE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8D2CC-2F40-6748-AC8D-C19BBB11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359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6E654-7258-244C-8417-2761B548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A28D6-7B29-E046-B209-9D67847F2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E0EF9-2874-E146-9647-01FE08CF9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85B78-380E-3744-B058-8E02E57D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30126-0AAF-684F-A4BE-CB6B5749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FF29B-57DC-2C47-AE7C-CA3021C3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57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9097-F676-254D-8D14-7CD6EE0F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DFB88-4C7F-7445-89A2-429B4D020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016621-46FE-E447-A375-A665A059A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A1459-42BD-A24D-972E-E759CAC3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F0EF1-E2EF-1649-8947-7C2D50A5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D9182-3153-A243-9E4E-B0C2404D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207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D57319-BA8A-8447-A672-C6CE12854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31AD6-FB2C-DF43-8078-CDD9766B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AA6E-FF92-6B4B-9483-C0878957E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F04A-75FB-C646-9C86-0A20CBD859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A2EFE-9145-674A-994B-B9E33767A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45A6D-F7E9-1D43-8CED-9E889F058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3F1C2-C552-A14A-B779-572C806F031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4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78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که شوند جمع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یکدل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باهم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حضور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پدر ما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068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319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 ما در میان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ما در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از مهر است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کلبه‌ی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791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563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آن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سر آن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بُوَد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اعضای آن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خانواده‌ی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پاک خدا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838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453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چه زیباست مسکن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ز قصرهای این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گرچه حقیر است این کلبه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لیکن عیسی باشد آنجا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22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4B13D2-6D73-5747-BDB4-44AB0E915A4B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کلبه‌‌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مهر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گرانبار تو نیز بیا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 کلیسا</a:t>
            </a:r>
          </a:p>
          <a:p>
            <a:pPr algn="ctr" rtl="1">
              <a:lnSpc>
                <a:spcPct val="15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914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148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2022-02-25T13:27:14Z</dcterms:created>
  <dcterms:modified xsi:type="dcterms:W3CDTF">2022-02-25T13:33:46Z</dcterms:modified>
</cp:coreProperties>
</file>