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06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D0F69-B5E4-5E43-BD84-B80702FE0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FAC72-BD95-6743-B101-B1102727A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091C3-9832-FE4B-B763-CA3792D3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C9F18-0B20-D048-8E5F-935B84C4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D71C0-5C55-BB4B-BB72-8CE64370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36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F777F-3184-BD46-81B1-B323E208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4E816-C293-3445-B659-623AC6CA4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38A92-BFC3-8F46-9AA6-11A29DB8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EA240-8A16-7840-ACCC-E4F77073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5D00A-3B2A-B646-8C09-0E406A93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468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BEECB-947B-8A4A-A225-FCDADFC1B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6D6E2-A358-DE4D-B070-CC584208B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FB5E6-B0A8-EF4C-9BC2-CC5DB87E9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7AC8A-79D1-4941-BC19-BECB2B5D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50870-E9FC-1A4D-9B56-645D54A5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54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D8E0-822F-8F40-AB5E-E3377DDF4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E1E68-3306-CC41-B814-6D5941DA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2304B-AB50-8248-9505-D168B7A43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F37A0-4DBF-F346-A54B-5787827A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267B4-6B55-A74A-A073-5BCD0B65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7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A2AB-A85D-B349-ACF0-5F3553F8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B9C3E-55B7-A742-A00F-F2BDFD980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F3619-0012-324B-B734-8B9DCBCA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66D4D-11FF-BB4D-8360-5EF3CC64D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BCFEC-0122-0141-B56A-9E9DFCE05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88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868C-F131-A74D-A18D-CA6514980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13583-799E-B240-BA0F-58B9324C6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5F0A98-85D4-214A-8585-E4009F1CE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C0F8F-5C8E-EA40-B92D-4F11DABF9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2B9BB-6CFC-C94F-8847-AFE863D8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7D9D6-DD6D-3545-9A05-7D0664A0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3997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B475-C52D-C34F-BC36-220701204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A715B-E300-1A43-A928-0E15159C3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AD4EF-F167-5349-9608-3EBCDB743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1BD57-6355-9144-8108-AC4A8E631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A5EF7B-C270-884F-B473-32559F4D6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6C069F-9E3A-E54C-A676-72D004FF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DF3CB4-F3AF-7147-8E13-CAD866AA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70AC7-8E0B-C245-B3A5-5E41CBED0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89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5029-2614-4145-B501-CE2D4359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138425-8DFC-1841-B93B-E160B02A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640EB-2F79-8041-9795-2318E963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E7EEF-091E-2C4B-A04F-297AF3A6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80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9423B6-AF12-0143-A578-1E4A4EE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B6A4C-E500-7048-8609-04A4A32F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3541D-5D31-C44E-A227-2F3C5BC3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41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B279-3643-B44C-AFA3-F2173FBA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F18AD-6A2A-5340-A07E-9ED611EBB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E8051-B107-E143-A6EA-AB01D7D8B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32DBE-18A1-344D-A0D9-7BC7899E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11E03-2FAF-064E-A937-C3ADEFF3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A1F4B-05C5-1B45-AAF7-44CA3E29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430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379C-C573-4444-8689-6F6FA8DD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662DAD-733B-3D48-861C-35B9424FB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DF29D-27F6-894D-92B7-FB3AD226E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14170-2457-2342-83E5-FA5A66E7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94B48-C336-5F47-A689-738FB8C8B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B995A-BA1F-1443-95F1-D1DADE5F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64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B2EFAF-D7BB-9746-9DAD-E89D8FD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BA167-83B2-E34E-AA9A-95BBEDE82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DC386-7CC3-6241-92A9-194BCFB9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00B4-0004-404A-B7E2-3E4C6020BB1A}" type="datetimeFigureOut">
              <a:rPr lang="en-DE" smtClean="0"/>
              <a:t>23.02.22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E9945-1496-7844-AE66-BAB9AE21E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BB186-A7B2-8740-A027-F679369FF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C7729-04A8-8547-96F3-2DBB818BB14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646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80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582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صاحب غم ها رنج دیده و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مضروب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گناهانم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 گشته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تقصیرهای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او مجروح گردید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گناهان ما او کوفته گردید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218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مهیا شد این شفا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کوه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زخمهای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جاری شد این شفا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815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ما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ما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شود شیطان مغلوب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25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تو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تو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شود شیطان مغلوب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753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مرد درد آشنا مصلوب و تنها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گناهانم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خود را کرد فدا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بخشید من را آزادی از شیطان و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صلیب میخکوب کرد از من هر خطا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617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مهیا شد این شفا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کوه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زخمهای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جاری شد این شفا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549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ما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ما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شود شیطان مغلوب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970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31F53-D16E-334F-9B6E-E3E4D71B4DCD}"/>
              </a:ext>
            </a:extLst>
          </p:cNvPr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تو شد جاری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تو شد مصلوب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شود شیطان مغلوب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7642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140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2022-02-23T13:24:22Z</dcterms:created>
  <dcterms:modified xsi:type="dcterms:W3CDTF">2022-02-23T13:58:08Z</dcterms:modified>
</cp:coreProperties>
</file>