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20"/>
    <p:restoredTop sz="94674"/>
  </p:normalViewPr>
  <p:slideViewPr>
    <p:cSldViewPr snapToGrid="0" snapToObjects="1">
      <p:cViewPr varScale="1">
        <p:scale>
          <a:sx n="50" d="100"/>
          <a:sy n="50" d="100"/>
        </p:scale>
        <p:origin x="192" y="1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B24D1-6E9B-2F4E-A6FD-1435D3526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09F0F7-60B4-5C4B-9D3F-589AA9667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DE55-2146-DF4F-9ED2-D9735B85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AA951-3943-6046-B83B-706A7583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DC6A0-96C5-2942-81DA-1DD21E2E0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6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C95B4-9534-1444-AF30-3A7633F5F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70DB3-AA01-A841-B7AC-F26FB9392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87B49-702D-804A-BB11-1283BAD4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565F9-9F24-A347-A657-F4FE50B6B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DAFA2-87A6-1B46-8DDF-5E9CA7F6B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8768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BFC50B-285D-7C47-9AE9-649474FA4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3150F9-0646-194F-AD34-C4FE6EBC2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77A3-7C2D-AD44-B970-6F8873F01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D6386-ADCB-6B4F-BC3F-EDEE2D4FD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0BE20-3EE7-A64F-B712-7544F879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448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86907-0820-BF4E-ACE3-A05FD30D8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FC3C2-3BAF-944E-BC69-E50D9A683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5580A-A1F4-DE49-99A4-00639BE41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8559-10D3-1A4D-BA04-7B1DD1259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8E096-E5C7-E54A-829B-2E0AA194D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4012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E01E-ECB4-114A-82FC-F689CABFD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EA978-6690-0A4B-BFF6-8921A9990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94D4F-AEF1-2745-AAE0-C4B550AC3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390EF-A514-DE48-833C-3B8329CEA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BEEE5-E419-8945-9841-E59DA3E80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620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4CDE-C62F-E44D-ABB7-C9312E987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6B94F-B3FD-5B40-B751-4DADEBD40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9C9D1-11D9-B14B-815A-3D2DF7FCB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FD945-5E2A-C14D-B639-6937A584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C75D0-9289-CC42-8117-EB350EED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C9EF1-D51E-6D47-A2BF-EC8F2CFA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224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2D036-3197-DC42-A2AE-59C4C870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B3F50-F859-DE41-899B-54A5BE825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D5041-5F92-8747-BADB-569BD282B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4EB8B-51E9-8C49-BA42-FADD1BDE9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7DBA64-BD5C-DB46-80D5-A3DDBF48D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428DA3-A424-1C4C-8E84-3C5C82883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F08CED-B926-1340-8795-98E623F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22555-245A-DD4B-BF6B-DA95DE881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371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F463-2641-FF4F-A017-97549CB8A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BA80C1-6281-3A47-A200-1BA3699B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B32FCA-4AB7-1946-AF88-A1747566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09432-B5BC-DE46-98B7-322DF1FB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181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881A3-B111-6144-8612-2C08451B9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0315FB-3B88-374B-BCFA-18FA52DD1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2D155-F2F9-F848-82D9-011559C6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877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645C7-E92D-924A-A049-489E66475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DA732-7933-AC41-9181-34DBF2D85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8B53B-0499-6747-879F-8027C40EA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638B9-1D66-C14A-80C2-852EEC7BD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9DF04-5300-CE4E-8383-FDF39E4DB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3B4FD-E432-C041-ABB4-A12046FF6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1509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A7331-11C3-2F44-B988-D8F08DD8D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978534-81FE-8B40-9895-B1A898C08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1EB45-69BB-9C46-9A51-6BC151CC4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5CDB7-4050-BE4B-8126-E17CF0B5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527E4-12A9-8840-9968-F33EC966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1259B-4BD4-5948-BA74-181E849E7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590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726ADA-C495-BA4D-BF6B-69427F6CB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87806-6EFD-DE44-8E96-2D4AD7534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2BB29-A624-EA40-92F7-3307E1085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EDC14-8B8C-8D47-9851-D55292969BCE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53480-B0B1-1543-9881-2C27AB4894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A231B-763B-2E45-BD07-6A781279C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3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0110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نور تو آید فرا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کوچه ها بر خانه 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فیض تو بخشد نوید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خاک ما یابد شفا</a:t>
            </a: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6102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9203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 روزه ای سلطان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طلبیم روی تو را</a:t>
            </a:r>
          </a:p>
          <a:p>
            <a:pPr algn="ctr" rtl="1">
              <a:lnSpc>
                <a:spcPct val="150000"/>
              </a:lnSpc>
            </a:pPr>
            <a:endParaRPr lang="fa-IR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0217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نور تو آید فرا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کوچه ها بر خانه 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فیض تو بخشد نوید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ایران ما یابد شفا</a:t>
            </a: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2524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047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تو ما را پدر ای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به سویت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برآریم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دعا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طبق وعده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اراده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پدر اجابت فرما</a:t>
            </a: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92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طلبیم ز تو ای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نام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پرجلال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پسر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سرزمین ما بر ایران ما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پدر شفقت فرما</a:t>
            </a: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1799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نور تو آید فرا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کوچه ها بر خانه 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فیض تو بخشد نوید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خاک ما یابد شفا</a:t>
            </a: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547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9203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 روزه ای سلطان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طلبیم روی تو را</a:t>
            </a:r>
          </a:p>
          <a:p>
            <a:pPr algn="ctr" rtl="1">
              <a:lnSpc>
                <a:spcPct val="150000"/>
              </a:lnSpc>
            </a:pPr>
            <a:endParaRPr lang="fa-IR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472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تو ما را پدر ای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ابا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به سویت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برآریم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دعا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طبق وعده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اراده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پدر اجابت فرما</a:t>
            </a: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477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بنگر بر سینه های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غمین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صف مادران حزین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همه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خستگان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شکستگان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پدر تو رحمت فرما</a:t>
            </a: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837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نور تو آید فرا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کوچه ها بر خانه 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فیض تو بخشد نوید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خاک ما یابد شفا</a:t>
            </a: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539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9203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 روزه ای سلطان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طلبیم روی تو را</a:t>
            </a:r>
          </a:p>
          <a:p>
            <a:pPr algn="ctr" rtl="1">
              <a:lnSpc>
                <a:spcPct val="150000"/>
              </a:lnSpc>
            </a:pPr>
            <a:endParaRPr lang="fa-IR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7619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199</Words>
  <Application>Microsoft Macintosh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2022-02-17T16:13:45Z</dcterms:created>
  <dcterms:modified xsi:type="dcterms:W3CDTF">2022-02-17T16:26:50Z</dcterms:modified>
</cp:coreProperties>
</file>