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228"/>
    <p:restoredTop sz="94674"/>
  </p:normalViewPr>
  <p:slideViewPr>
    <p:cSldViewPr snapToGrid="0" snapToObjects="1">
      <p:cViewPr varScale="1">
        <p:scale>
          <a:sx n="92" d="100"/>
          <a:sy n="92" d="100"/>
        </p:scale>
        <p:origin x="176" y="8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D50D9-B7AB-8B46-8633-BEE16B43B0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0D0353-E18E-0C4F-A2BA-331F39F869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938B18-3D19-424B-BDBE-4FFAC6CEA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F99D5-7DDC-9541-8EBF-14D06BE10295}" type="datetimeFigureOut">
              <a:rPr lang="en-DE" smtClean="0"/>
              <a:t>17.02.22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20DE2F-45E9-9C4A-A1DE-E9B57DD96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BE4B03-1E23-4A44-BB11-200B31041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1159-4B11-D245-9562-749575E5E83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177453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900523-E248-3B47-8000-673FFDA4C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10DD64-5CFA-2A43-843B-6514972B63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1C25B1-90EA-844E-BBA1-3663E80A9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F99D5-7DDC-9541-8EBF-14D06BE10295}" type="datetimeFigureOut">
              <a:rPr lang="en-DE" smtClean="0"/>
              <a:t>17.02.22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A51020-EF30-C84C-BF18-7B1BF941D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71DADB-396F-104A-835A-8E8BC0F19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1159-4B11-D245-9562-749575E5E83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87424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92E9A26-A4E4-2B43-8F2E-90B9D71746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ED104D-26C6-BA44-A9CF-2A4F92AF8F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94E9FA-BF53-754B-9476-8E37984AF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F99D5-7DDC-9541-8EBF-14D06BE10295}" type="datetimeFigureOut">
              <a:rPr lang="en-DE" smtClean="0"/>
              <a:t>17.02.22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5F7262-CD98-714F-85A5-6EC5D807A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AB47B0-D9E2-A443-A4A3-026FF84B6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1159-4B11-D245-9562-749575E5E83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09391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568C8F-C4A7-7948-BCF4-BA5A82044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A89CDC-D244-CA44-B639-B55C9A5EFF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885566-D320-C049-97C5-4709807C32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F99D5-7DDC-9541-8EBF-14D06BE10295}" type="datetimeFigureOut">
              <a:rPr lang="en-DE" smtClean="0"/>
              <a:t>17.02.22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A54C2D-DE63-8C4C-9065-3BA4FCDC5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42AB17-EAC0-A848-BBDF-ABB507118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1159-4B11-D245-9562-749575E5E83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24666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A8DBF-A7E8-FB44-81F2-2AF185202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73C5C-3DC0-3C40-B430-17CFEC235C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4D6A4E-6B7B-EF4A-9A1B-25504BE7D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F99D5-7DDC-9541-8EBF-14D06BE10295}" type="datetimeFigureOut">
              <a:rPr lang="en-DE" smtClean="0"/>
              <a:t>17.02.22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A9B48-446A-E449-B170-EE7B4D706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133C51-BF90-064A-8553-9EAA6C7D7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1159-4B11-D245-9562-749575E5E83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472291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41935-1E87-A345-9B97-D18B1CE8B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658EA5-5F19-6E41-9698-A447F1DB4A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02256C-13DA-034B-B283-8684F81AED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EF87EB-5AC6-924E-A8EA-8D91CADDB5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F99D5-7DDC-9541-8EBF-14D06BE10295}" type="datetimeFigureOut">
              <a:rPr lang="en-DE" smtClean="0"/>
              <a:t>17.02.22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9AA7F5-0FFA-6944-AA5D-7ECCE2926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19AC9F-03F5-274E-A72C-BE8335F3C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1159-4B11-D245-9562-749575E5E83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815090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B557A-D27F-2340-9482-C8C1E6203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D42B14-5F86-6F41-B5C5-CC824435A0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2BC156-04AE-914B-867F-1503705654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38716F-31DA-434A-BE32-35D75ADA71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C5D537-18C4-E848-AEF0-BA74B02668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5196E2-8513-C544-8142-FC3AAE2AA5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F99D5-7DDC-9541-8EBF-14D06BE10295}" type="datetimeFigureOut">
              <a:rPr lang="en-DE" smtClean="0"/>
              <a:t>17.02.22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DAB4F88-CA82-3841-9026-3A851FB4C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6BDEA7-CE89-0945-A4FF-44A56A0DA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1159-4B11-D245-9562-749575E5E83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66592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30F38-7F5D-FF4A-8719-1C7FD7EB4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F8BB3D-E9F1-1E42-97EC-98C649364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F99D5-7DDC-9541-8EBF-14D06BE10295}" type="datetimeFigureOut">
              <a:rPr lang="en-DE" smtClean="0"/>
              <a:t>17.02.22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E58B2D-220D-3148-A35F-090ECFF05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48A3D3-CF6C-0B48-A083-79512B190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1159-4B11-D245-9562-749575E5E83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220071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CF785E1-4B65-C747-A9C9-2A0064613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F99D5-7DDC-9541-8EBF-14D06BE10295}" type="datetimeFigureOut">
              <a:rPr lang="en-DE" smtClean="0"/>
              <a:t>17.02.22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62B1685-3A24-0C4E-9DB4-4B2EB68BD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23B916-BE1F-BA4B-AC0C-FAF96D1F2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1159-4B11-D245-9562-749575E5E83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30525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5D8B41-FD3A-094E-BBEA-8BBCBAD73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5FB7DB-906F-754F-9CF0-D4D074C8ED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7DCD6A-98DB-5C40-92EF-B82C7605CE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0F8A6C-D988-1949-A4A1-2714D35CA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F99D5-7DDC-9541-8EBF-14D06BE10295}" type="datetimeFigureOut">
              <a:rPr lang="en-DE" smtClean="0"/>
              <a:t>17.02.22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CAA3E5-B68F-1B41-B67A-DEBB23605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40D786-8336-DA43-8AD5-B57A31168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1159-4B11-D245-9562-749575E5E83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55525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20DF31-33D4-954E-919E-FEB8D6E1E4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67FF2E6-05FC-CC48-AEAC-5BCE4C5166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230FCC-C7D0-C643-9731-4B235D795C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4E67D4-8E90-434A-AB0B-B8DFDEC23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F99D5-7DDC-9541-8EBF-14D06BE10295}" type="datetimeFigureOut">
              <a:rPr lang="en-DE" smtClean="0"/>
              <a:t>17.02.22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702034-1F26-8C4F-BFE5-35E570BCF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B41B55-5A44-984F-A472-76BB5A7C9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1159-4B11-D245-9562-749575E5E83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89394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87000"/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D1ABBA1-7EB5-7A40-B4CC-EB08C98F4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3274B3-715A-3746-83DD-25F7F46C8E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C69667-4949-2644-98FE-1F6FFE150C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AF99D5-7DDC-9541-8EBF-14D06BE10295}" type="datetimeFigureOut">
              <a:rPr lang="en-DE" smtClean="0"/>
              <a:t>17.02.22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4558C4-5AB8-A54F-9EAD-6345C4FCEA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26C814-A3B9-FC43-B8D1-6978E623E5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D1159-4B11-D245-9562-749575E5E83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58999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736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6877"/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C48B563-7C15-FF47-B83A-D711846D50CD}"/>
              </a:ext>
            </a:extLst>
          </p:cNvPr>
          <p:cNvSpPr/>
          <p:nvPr/>
        </p:nvSpPr>
        <p:spPr>
          <a:xfrm>
            <a:off x="0" y="-1"/>
            <a:ext cx="12191999" cy="683584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600" b="1" cap="none" spc="50" dirty="0">
              <a:ln w="952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381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600" b="1" cap="none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381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 پدر ای پدر ما در آسمان</a:t>
            </a:r>
            <a:endParaRPr lang="en-US" sz="4600" b="1" cap="none" spc="50" dirty="0">
              <a:ln w="952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381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600" b="1" cap="none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381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نام </a:t>
            </a:r>
            <a:r>
              <a:rPr lang="fa-IR" sz="46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381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تو همیشه مقدس باد</a:t>
            </a:r>
          </a:p>
          <a:p>
            <a:pPr algn="ctr" rtl="1">
              <a:lnSpc>
                <a:spcPct val="150000"/>
              </a:lnSpc>
            </a:pPr>
            <a:r>
              <a:rPr lang="fa-IR" sz="4600" b="1" cap="none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381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ملکوتت</a:t>
            </a:r>
            <a:r>
              <a:rPr lang="fa-IR" sz="4600" b="1" cap="none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381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آید و اراده </a:t>
            </a:r>
            <a:r>
              <a:rPr lang="fa-IR" sz="4600" b="1" cap="none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381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ات</a:t>
            </a:r>
            <a:r>
              <a:rPr lang="fa-IR" sz="4600" b="1" cap="none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381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شود</a:t>
            </a:r>
          </a:p>
          <a:p>
            <a:pPr algn="ctr" rtl="1">
              <a:lnSpc>
                <a:spcPct val="150000"/>
              </a:lnSpc>
            </a:pPr>
            <a:r>
              <a:rPr lang="fa-IR" sz="46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381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چنان که در آسمان است بر زمین</a:t>
            </a:r>
          </a:p>
          <a:p>
            <a:pPr algn="ctr" rtl="1">
              <a:lnSpc>
                <a:spcPct val="150000"/>
              </a:lnSpc>
            </a:pPr>
            <a:endParaRPr lang="fa-IR" sz="4600" b="1" cap="none" spc="50" dirty="0">
              <a:ln w="952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381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1400" b="1" cap="none" spc="50" dirty="0">
              <a:ln w="952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381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46330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C48B563-7C15-FF47-B83A-D711846D50CD}"/>
              </a:ext>
            </a:extLst>
          </p:cNvPr>
          <p:cNvSpPr/>
          <p:nvPr/>
        </p:nvSpPr>
        <p:spPr>
          <a:xfrm>
            <a:off x="0" y="-1"/>
            <a:ext cx="12191999" cy="693773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600" b="1" cap="none" spc="50" dirty="0">
              <a:ln w="952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381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600" b="1" cap="none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381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و نان روزی ما را ده</a:t>
            </a:r>
          </a:p>
          <a:p>
            <a:pPr algn="ctr" rtl="1">
              <a:lnSpc>
                <a:spcPct val="150000"/>
              </a:lnSpc>
            </a:pPr>
            <a:r>
              <a:rPr lang="fa-IR" sz="46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381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و ببخش ما را چون ما نیز می </a:t>
            </a:r>
            <a:r>
              <a:rPr lang="fa-IR" sz="46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381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بخشیم</a:t>
            </a:r>
            <a:endParaRPr lang="fa-IR" sz="46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381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6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381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و ما را در آزمایش </a:t>
            </a:r>
            <a:r>
              <a:rPr lang="fa-IR" sz="46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381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میاور</a:t>
            </a:r>
            <a:endParaRPr lang="fa-IR" sz="46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381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6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381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بلکه از شریر رهایی ده</a:t>
            </a:r>
          </a:p>
          <a:p>
            <a:pPr algn="ctr" rtl="1">
              <a:lnSpc>
                <a:spcPct val="150000"/>
              </a:lnSpc>
            </a:pPr>
            <a:endParaRPr lang="fa-IR" sz="5400" b="1" cap="none" spc="50" dirty="0">
              <a:ln w="952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381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1400" b="1" cap="none" spc="50" dirty="0">
              <a:ln w="952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381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22863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C48B563-7C15-FF47-B83A-D711846D50CD}"/>
              </a:ext>
            </a:extLst>
          </p:cNvPr>
          <p:cNvSpPr/>
          <p:nvPr/>
        </p:nvSpPr>
        <p:spPr>
          <a:xfrm>
            <a:off x="0" y="-1"/>
            <a:ext cx="12191999" cy="703006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7200" b="1" cap="none" spc="50" dirty="0">
              <a:ln w="952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381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381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ملکوت و قوت و جلال</a:t>
            </a:r>
          </a:p>
          <a:p>
            <a:pPr algn="ctr" rtl="1">
              <a:lnSpc>
                <a:spcPct val="150000"/>
              </a:lnSpc>
            </a:pPr>
            <a:r>
              <a:rPr lang="fa-IR" sz="48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381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از آن توست</a:t>
            </a:r>
          </a:p>
          <a:p>
            <a:pPr algn="ctr" rtl="1">
              <a:lnSpc>
                <a:spcPct val="150000"/>
              </a:lnSpc>
            </a:pPr>
            <a:r>
              <a:rPr lang="fa-IR" sz="48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381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تا ابد آمین</a:t>
            </a:r>
          </a:p>
          <a:p>
            <a:pPr algn="ctr" rtl="1">
              <a:lnSpc>
                <a:spcPct val="150000"/>
              </a:lnSpc>
            </a:pPr>
            <a:endParaRPr lang="fa-IR" sz="7200" b="1" cap="none" spc="50" dirty="0">
              <a:ln w="952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381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1400" b="1" cap="none" spc="50" dirty="0">
              <a:ln w="9525" cmpd="sng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381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06335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262058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62</Words>
  <Application>Microsoft Macintosh PowerPoint</Application>
  <PresentationFormat>Widescreen</PresentationFormat>
  <Paragraphs>14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1</cp:revision>
  <dcterms:created xsi:type="dcterms:W3CDTF">2022-02-17T15:29:34Z</dcterms:created>
  <dcterms:modified xsi:type="dcterms:W3CDTF">2022-02-17T15:34:52Z</dcterms:modified>
</cp:coreProperties>
</file>