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64" r:id="rId6"/>
    <p:sldId id="260" r:id="rId7"/>
    <p:sldId id="265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321" autoAdjust="0"/>
    <p:restoredTop sz="94660"/>
  </p:normalViewPr>
  <p:slideViewPr>
    <p:cSldViewPr snapToGrid="0">
      <p:cViewPr varScale="1">
        <p:scale>
          <a:sx n="99" d="100"/>
          <a:sy n="99" d="100"/>
        </p:scale>
        <p:origin x="208" y="8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F2DEC-BE6A-4DD0-B6D0-4E86F97588AA}" type="datetimeFigureOut">
              <a:rPr lang="de-DE" smtClean="0"/>
              <a:t>17.02.22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3CC27-0844-4476-A317-640504FFD45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1501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F2DEC-BE6A-4DD0-B6D0-4E86F97588AA}" type="datetimeFigureOut">
              <a:rPr lang="de-DE" smtClean="0"/>
              <a:t>17.02.22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3CC27-0844-4476-A317-640504FFD45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9385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F2DEC-BE6A-4DD0-B6D0-4E86F97588AA}" type="datetimeFigureOut">
              <a:rPr lang="de-DE" smtClean="0"/>
              <a:t>17.02.22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3CC27-0844-4476-A317-640504FFD45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8684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F2DEC-BE6A-4DD0-B6D0-4E86F97588AA}" type="datetimeFigureOut">
              <a:rPr lang="de-DE" smtClean="0"/>
              <a:t>17.02.22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3CC27-0844-4476-A317-640504FFD45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6267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F2DEC-BE6A-4DD0-B6D0-4E86F97588AA}" type="datetimeFigureOut">
              <a:rPr lang="de-DE" smtClean="0"/>
              <a:t>17.02.22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3CC27-0844-4476-A317-640504FFD45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3803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F2DEC-BE6A-4DD0-B6D0-4E86F97588AA}" type="datetimeFigureOut">
              <a:rPr lang="de-DE" smtClean="0"/>
              <a:t>17.02.22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3CC27-0844-4476-A317-640504FFD45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2282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F2DEC-BE6A-4DD0-B6D0-4E86F97588AA}" type="datetimeFigureOut">
              <a:rPr lang="de-DE" smtClean="0"/>
              <a:t>17.02.22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3CC27-0844-4476-A317-640504FFD45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7406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F2DEC-BE6A-4DD0-B6D0-4E86F97588AA}" type="datetimeFigureOut">
              <a:rPr lang="de-DE" smtClean="0"/>
              <a:t>17.02.22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3CC27-0844-4476-A317-640504FFD45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8971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F2DEC-BE6A-4DD0-B6D0-4E86F97588AA}" type="datetimeFigureOut">
              <a:rPr lang="de-DE" smtClean="0"/>
              <a:t>17.02.22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3CC27-0844-4476-A317-640504FFD45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7797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F2DEC-BE6A-4DD0-B6D0-4E86F97588AA}" type="datetimeFigureOut">
              <a:rPr lang="de-DE" smtClean="0"/>
              <a:t>17.02.22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3CC27-0844-4476-A317-640504FFD45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1294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F2DEC-BE6A-4DD0-B6D0-4E86F97588AA}" type="datetimeFigureOut">
              <a:rPr lang="de-DE" smtClean="0"/>
              <a:t>17.02.22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3CC27-0844-4476-A317-640504FFD45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1157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4F2DEC-BE6A-4DD0-B6D0-4E86F97588AA}" type="datetimeFigureOut">
              <a:rPr lang="de-DE" smtClean="0"/>
              <a:t>17.02.22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63CC27-0844-4476-A317-640504FFD45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3830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6106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C83A430-9E76-C64E-8526-54125DBA3239}"/>
              </a:ext>
            </a:extLst>
          </p:cNvPr>
          <p:cNvSpPr/>
          <p:nvPr/>
        </p:nvSpPr>
        <p:spPr>
          <a:xfrm>
            <a:off x="0" y="1"/>
            <a:ext cx="12192000" cy="689977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72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سخن </a:t>
            </a: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بگـو</a:t>
            </a: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از </a:t>
            </a: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عـمق</a:t>
            </a: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های وجود خود تو با ما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×۲</a:t>
            </a:r>
          </a:p>
          <a:p>
            <a:pPr algn="ctr" rtl="1">
              <a:lnSpc>
                <a:spcPct val="150000"/>
              </a:lnSpc>
            </a:pPr>
            <a:endParaRPr lang="fa-IR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8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65583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25993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5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پدر بریز آتش آسمانی را تو بر ما</a:t>
            </a:r>
          </a:p>
          <a:p>
            <a:pPr algn="ctr" rtl="1">
              <a:lnSpc>
                <a:spcPct val="200000"/>
              </a:lnSpc>
            </a:pP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بریز بریز آتش آسمانی را تو بر ما</a:t>
            </a:r>
          </a:p>
          <a:p>
            <a:pPr algn="ctr" rtl="1">
              <a:lnSpc>
                <a:spcPct val="200000"/>
              </a:lnSpc>
            </a:pPr>
            <a:endParaRPr lang="fa-IR" sz="5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5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51217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695671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72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بنا  نما  </a:t>
            </a:r>
            <a:r>
              <a:rPr lang="fa-IR" sz="5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نمونه‌ی</a:t>
            </a: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آسمان را بر زمین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×۲</a:t>
            </a:r>
          </a:p>
          <a:p>
            <a:pPr algn="ctr" rtl="1">
              <a:lnSpc>
                <a:spcPct val="150000"/>
              </a:lnSpc>
            </a:pPr>
            <a:endParaRPr lang="fa-IR" sz="5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72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50967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25993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5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پدر بریز آتش آسمانی را تو بر ما</a:t>
            </a:r>
          </a:p>
          <a:p>
            <a:pPr algn="ctr" rtl="1">
              <a:lnSpc>
                <a:spcPct val="200000"/>
              </a:lnSpc>
            </a:pP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بریز بریز آتش آسمانی را تو بر ما</a:t>
            </a:r>
          </a:p>
          <a:p>
            <a:pPr algn="ctr" rtl="1">
              <a:lnSpc>
                <a:spcPct val="200000"/>
              </a:lnSpc>
            </a:pPr>
            <a:endParaRPr lang="fa-IR" sz="5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5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41428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12566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72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بر مذبح های ما بریز آتش آسمانی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×۲</a:t>
            </a:r>
          </a:p>
          <a:p>
            <a:pPr algn="ctr" rtl="1">
              <a:lnSpc>
                <a:spcPct val="150000"/>
              </a:lnSpc>
            </a:pPr>
            <a:endParaRPr lang="fa-IR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2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45570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25993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5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پدر بریز آتش آسمانی را تو بر ما</a:t>
            </a:r>
          </a:p>
          <a:p>
            <a:pPr algn="ctr" rtl="1">
              <a:lnSpc>
                <a:spcPct val="200000"/>
              </a:lnSpc>
            </a:pP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بریز بریز آتش آسمانی را تو بر ما</a:t>
            </a:r>
          </a:p>
          <a:p>
            <a:pPr algn="ctr" rtl="1">
              <a:lnSpc>
                <a:spcPct val="200000"/>
              </a:lnSpc>
            </a:pPr>
            <a:endParaRPr lang="fa-IR" sz="5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5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99736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981676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78</Words>
  <Application>Microsoft Macintosh PowerPoint</Application>
  <PresentationFormat>Widescreen</PresentationFormat>
  <Paragraphs>19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3</cp:revision>
  <dcterms:created xsi:type="dcterms:W3CDTF">2019-12-10T20:58:56Z</dcterms:created>
  <dcterms:modified xsi:type="dcterms:W3CDTF">2022-02-17T13:56:22Z</dcterms:modified>
</cp:coreProperties>
</file>