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54"/>
    <p:restoredTop sz="94674"/>
  </p:normalViewPr>
  <p:slideViewPr>
    <p:cSldViewPr snapToGrid="0" snapToObjects="1">
      <p:cViewPr varScale="1">
        <p:scale>
          <a:sx n="123" d="100"/>
          <a:sy n="123" d="100"/>
        </p:scale>
        <p:origin x="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A419-D336-D149-8452-C79F11AC90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779306-233F-8C47-9181-0A8E066111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B9B7F4-6F26-7746-8D7B-B2C4491AA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747E1-5E87-CD49-B1D0-25937275F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4A2EE-A4A1-4449-AA3B-B56CEAEAA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322213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962A7-B4DA-0F40-80BB-089B06129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70D0A4-07CE-DA4F-85C9-FC76460E8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3FFF7-8CEC-A54A-9C75-61F91E898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D89CA-8340-B643-AD50-03BEB2A3F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F216E9-5C67-C74A-ADA0-AE1FA12F8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43950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A3BC252-684D-374F-B08E-96E71EBA53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6358E4-3138-1145-A923-ADFF8DD7A7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23761-4EEE-4B45-96FF-DEC5B40DB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B1A19-2664-3F4E-8E00-7566A6FA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456C0-6F2C-9649-91B7-9F6F797A5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3855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94F66-DB55-9249-AAE2-E4AB4EF4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BBB14-DE96-F548-AFCD-277BCBC85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9DCD2-8478-FF4B-B1FF-614A24329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A4E50-0A91-7C49-AEE7-2C17FB6A2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CABD7-8422-784F-9E1D-C711C6FC5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7337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B0372-1BE3-FB43-A00C-23C68EFD6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DC5E5-B6F4-0E4F-A192-1E0EB11BA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17724-1733-AB4C-BA60-8EA68DA22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941D9-8BF0-324A-8762-A6D0CFBF8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A5C8E-60B4-8047-9E3B-557C55BF6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06978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0A18-8AB9-484F-80AB-90178522A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EA7D-51A2-674E-AA5E-74CA0291AA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70C94-4402-9648-A093-37041D4CF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A9ED0-32F1-B04B-86BC-181C1128D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202F54-D535-2941-BCC9-FCC0F6E46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7E1E3-1122-774C-89DE-CAC229530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9773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81D2A-EE2B-3746-A893-468D14373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9E6B9B-81EE-9E48-A8FD-2B4A886FE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4CC969-D20C-EB4F-879A-E65002251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FA8909-95CE-E54F-9B57-AA85654F23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F1C666-7F73-324A-AA68-02EA6054BF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B9A9AA-DC43-D044-A992-9521C28AF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02DA10-2705-8C4E-9153-7B760A6B8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D9A0CA-1AAF-3F4E-AD91-3320BDA5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385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CFAB2-B417-DB4E-9761-CB9A73D86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EBA059-E849-5246-A67A-06E87A969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F93700-2DDA-CD47-97F7-5EEEA1D6B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D6D486-2DDE-7B45-A962-1DBC89EE0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4702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FB4B64-4DF0-7F4F-B32B-03F7F351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06AE99-748D-374B-9A4F-282D5D65A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1A9711-7FDF-EC46-97B9-D51ED238A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830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AA82B-EA37-0048-AED1-05B5E51EA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6897E-CE83-BC4C-BEDE-F26453F88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C22D6A-60D4-6D45-86F2-11AC87854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CD6A9-8767-1148-AEF7-7BF8DA7FB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C176F-177D-234F-BC48-8BF1F95A1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ABA01-E457-5044-A9F5-0B6F84C55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5448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245F4-B3A0-594F-819F-6A317A757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4B19AD-CC57-1044-B348-1F2173360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1FC57-D082-1640-AF6D-EDD63C6BA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ACA0A9-5720-DE47-B476-9ADCE5D6F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63F849-518B-BB4B-B9C4-8D1A27A3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EF4D1-A3B7-7746-848D-EE608332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70334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20DBC2-5209-F440-BD29-7A80032FA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2F976-0139-0D4D-8761-59923FE70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CC509B-007D-F14B-829D-E7E148379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8D40A-A0CD-824E-A6E6-7B60001ABCB5}" type="datetimeFigureOut">
              <a:rPr lang="en-DE" smtClean="0"/>
              <a:t>17.02.22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E9D6A-608B-324C-8433-F9C89EBB1E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F5968-25DE-E14E-A228-AC250C802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43D85-21DE-E24F-B226-0DF7B08CFEF6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29201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2185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من آموز همه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سرّ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 اعمال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عجیبت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پرده بگشا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3263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17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زنده و زرین و زیبا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برتر از گنج و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گهرها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مبارک باد مسیحا آن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بپاشم بذر آن را من به هر جا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0589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7675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زنده و زرین و زیبا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برتر از گنج 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گهرها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1365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ره گشای راه تاریک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مرهم هر درد و غم ها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55637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 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تو همیشه پایدار است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شود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زائل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زمین و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آسمان‌ها</a:t>
            </a: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6338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زنده سازد روح و جانم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طریقت شاد سازد ذهن و دل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61702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1798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زنده و زرین و زیبا</a:t>
            </a:r>
          </a:p>
          <a:p>
            <a:pPr algn="ctr" rtl="1">
              <a:lnSpc>
                <a:spcPct val="150000"/>
              </a:lnSpc>
            </a:pP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برتر از گنج و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گهرها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مبارک باد مسیحا آن </a:t>
            </a:r>
            <a:r>
              <a:rPr lang="fa-IR" sz="44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endParaRPr lang="fa-IR" sz="4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بپاشم بذر آن را من به هر جا</a:t>
            </a:r>
          </a:p>
          <a:p>
            <a:pPr algn="ctr" rtl="1">
              <a:lnSpc>
                <a:spcPct val="200000"/>
              </a:lnSpc>
            </a:pPr>
            <a:endParaRPr lang="fa-IR" sz="54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4871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چو روز تنگی و ظلمت بیاید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نور باشد بس هویدا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9909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695671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54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دل مخفی نما امر خدا 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که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نورش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در تو گردد آشکارا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×۲</a:t>
            </a:r>
          </a:p>
          <a:p>
            <a:pPr algn="ctr" rtl="1">
              <a:lnSpc>
                <a:spcPct val="200000"/>
              </a:lnSpc>
            </a:pPr>
            <a:endParaRPr lang="fa-IR" sz="72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532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0E0875-76F7-D346-9CF7-B659D70A08F8}"/>
              </a:ext>
            </a:extLst>
          </p:cNvPr>
          <p:cNvSpPr/>
          <p:nvPr/>
        </p:nvSpPr>
        <p:spPr>
          <a:xfrm>
            <a:off x="0" y="0"/>
            <a:ext cx="12191999" cy="72539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چه سازد جوان راهش همی پاک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انجام </a:t>
            </a:r>
            <a:r>
              <a:rPr lang="fa-IR" sz="4800" b="1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کلامت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ای خدایا</a:t>
            </a: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4800" b="1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09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152</Words>
  <Application>Microsoft Macintosh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2022-02-17T12:11:14Z</dcterms:created>
  <dcterms:modified xsi:type="dcterms:W3CDTF">2022-02-17T12:30:48Z</dcterms:modified>
</cp:coreProperties>
</file>